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notesSlides/notesSlide5.xml" ContentType="application/vnd.openxmlformats-officedocument.presentationml.notesSlide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45.xml" ContentType="application/inkml+xml"/>
  <Override PartName="/ppt/ink/ink246.xml" ContentType="application/inkml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258" r:id="rId3"/>
    <p:sldId id="261" r:id="rId4"/>
    <p:sldId id="262" r:id="rId5"/>
    <p:sldId id="263" r:id="rId6"/>
    <p:sldId id="264" r:id="rId7"/>
    <p:sldId id="287" r:id="rId8"/>
    <p:sldId id="266" r:id="rId9"/>
    <p:sldId id="267" r:id="rId10"/>
    <p:sldId id="286" r:id="rId11"/>
    <p:sldId id="269" r:id="rId12"/>
    <p:sldId id="288" r:id="rId13"/>
    <p:sldId id="289" r:id="rId14"/>
    <p:sldId id="273" r:id="rId15"/>
    <p:sldId id="291" r:id="rId16"/>
    <p:sldId id="290" r:id="rId17"/>
    <p:sldId id="259" r:id="rId18"/>
    <p:sldId id="260" r:id="rId19"/>
    <p:sldId id="314" r:id="rId20"/>
    <p:sldId id="315" r:id="rId21"/>
    <p:sldId id="281" r:id="rId22"/>
    <p:sldId id="283" r:id="rId23"/>
    <p:sldId id="316" r:id="rId24"/>
    <p:sldId id="317" r:id="rId25"/>
    <p:sldId id="318" r:id="rId26"/>
    <p:sldId id="320" r:id="rId27"/>
    <p:sldId id="331" r:id="rId28"/>
    <p:sldId id="326" r:id="rId29"/>
    <p:sldId id="275" r:id="rId30"/>
    <p:sldId id="276" r:id="rId31"/>
    <p:sldId id="277" r:id="rId32"/>
    <p:sldId id="327" r:id="rId33"/>
    <p:sldId id="329" r:id="rId34"/>
    <p:sldId id="332" r:id="rId35"/>
    <p:sldId id="333" r:id="rId36"/>
    <p:sldId id="334" r:id="rId37"/>
    <p:sldId id="335" r:id="rId38"/>
    <p:sldId id="278" r:id="rId39"/>
    <p:sldId id="328" r:id="rId40"/>
    <p:sldId id="330" r:id="rId41"/>
    <p:sldId id="336" r:id="rId42"/>
    <p:sldId id="28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0B84E0-7494-464F-BED4-000500AA1769}" v="52" dt="2025-09-15T04:33:05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37"/>
    <p:restoredTop sz="94715"/>
  </p:normalViewPr>
  <p:slideViewPr>
    <p:cSldViewPr snapToGrid="0">
      <p:cViewPr varScale="1">
        <p:scale>
          <a:sx n="87" d="100"/>
          <a:sy n="87" d="100"/>
        </p:scale>
        <p:origin x="20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entes-Cabrera, Miguel" userId="1bb9fb8f-7ff7-4823-9c46-dbbc0dc47453" providerId="ADAL" clId="{E17B9801-FBC4-5B7A-B542-4E45778DD8D6}"/>
    <pc:docChg chg="undo custSel addSld delSld modSld sldOrd">
      <pc:chgData name="Fuentes-Cabrera, Miguel" userId="1bb9fb8f-7ff7-4823-9c46-dbbc0dc47453" providerId="ADAL" clId="{E17B9801-FBC4-5B7A-B542-4E45778DD8D6}" dt="2025-09-15T04:33:43.767" v="446" actId="2696"/>
      <pc:docMkLst>
        <pc:docMk/>
      </pc:docMkLst>
      <pc:sldChg chg="modSp mod">
        <pc:chgData name="Fuentes-Cabrera, Miguel" userId="1bb9fb8f-7ff7-4823-9c46-dbbc0dc47453" providerId="ADAL" clId="{E17B9801-FBC4-5B7A-B542-4E45778DD8D6}" dt="2025-09-15T03:46:32.330" v="8" actId="1036"/>
        <pc:sldMkLst>
          <pc:docMk/>
          <pc:sldMk cId="3473840197" sldId="259"/>
        </pc:sldMkLst>
        <pc:spChg chg="mod">
          <ac:chgData name="Fuentes-Cabrera, Miguel" userId="1bb9fb8f-7ff7-4823-9c46-dbbc0dc47453" providerId="ADAL" clId="{E17B9801-FBC4-5B7A-B542-4E45778DD8D6}" dt="2025-09-15T03:46:21.226" v="7" actId="13926"/>
          <ac:spMkLst>
            <pc:docMk/>
            <pc:sldMk cId="3473840197" sldId="259"/>
            <ac:spMk id="3" creationId="{FBE0F545-96D2-9892-B9D9-CF8A19D5130C}"/>
          </ac:spMkLst>
        </pc:spChg>
        <pc:picChg chg="mod">
          <ac:chgData name="Fuentes-Cabrera, Miguel" userId="1bb9fb8f-7ff7-4823-9c46-dbbc0dc47453" providerId="ADAL" clId="{E17B9801-FBC4-5B7A-B542-4E45778DD8D6}" dt="2025-09-15T03:46:32.330" v="8" actId="1036"/>
          <ac:picMkLst>
            <pc:docMk/>
            <pc:sldMk cId="3473840197" sldId="259"/>
            <ac:picMk id="6" creationId="{5A50CED3-D077-9A67-2858-1BAE6AFD4B13}"/>
          </ac:picMkLst>
        </pc:picChg>
      </pc:sldChg>
      <pc:sldChg chg="ord">
        <pc:chgData name="Fuentes-Cabrera, Miguel" userId="1bb9fb8f-7ff7-4823-9c46-dbbc0dc47453" providerId="ADAL" clId="{E17B9801-FBC4-5B7A-B542-4E45778DD8D6}" dt="2025-09-15T03:59:48.413" v="163" actId="20578"/>
        <pc:sldMkLst>
          <pc:docMk/>
          <pc:sldMk cId="0" sldId="275"/>
        </pc:sldMkLst>
      </pc:sldChg>
      <pc:sldChg chg="del">
        <pc:chgData name="Fuentes-Cabrera, Miguel" userId="1bb9fb8f-7ff7-4823-9c46-dbbc0dc47453" providerId="ADAL" clId="{E17B9801-FBC4-5B7A-B542-4E45778DD8D6}" dt="2025-09-15T04:33:43.767" v="446" actId="2696"/>
        <pc:sldMkLst>
          <pc:docMk/>
          <pc:sldMk cId="0" sldId="285"/>
        </pc:sldMkLst>
      </pc:sldChg>
      <pc:sldChg chg="modSp mod">
        <pc:chgData name="Fuentes-Cabrera, Miguel" userId="1bb9fb8f-7ff7-4823-9c46-dbbc0dc47453" providerId="ADAL" clId="{E17B9801-FBC4-5B7A-B542-4E45778DD8D6}" dt="2025-09-15T03:44:34.422" v="6" actId="20577"/>
        <pc:sldMkLst>
          <pc:docMk/>
          <pc:sldMk cId="23143510" sldId="291"/>
        </pc:sldMkLst>
        <pc:spChg chg="mod">
          <ac:chgData name="Fuentes-Cabrera, Miguel" userId="1bb9fb8f-7ff7-4823-9c46-dbbc0dc47453" providerId="ADAL" clId="{E17B9801-FBC4-5B7A-B542-4E45778DD8D6}" dt="2025-09-15T03:44:34.422" v="6" actId="20577"/>
          <ac:spMkLst>
            <pc:docMk/>
            <pc:sldMk cId="23143510" sldId="291"/>
            <ac:spMk id="2" creationId="{19CC2CF6-8613-6998-E3AB-F58BE3B25EE7}"/>
          </ac:spMkLst>
        </pc:spChg>
      </pc:sldChg>
      <pc:sldChg chg="addSp modSp mod">
        <pc:chgData name="Fuentes-Cabrera, Miguel" userId="1bb9fb8f-7ff7-4823-9c46-dbbc0dc47453" providerId="ADAL" clId="{E17B9801-FBC4-5B7A-B542-4E45778DD8D6}" dt="2025-09-15T03:59:36.242" v="162" actId="1076"/>
        <pc:sldMkLst>
          <pc:docMk/>
          <pc:sldMk cId="1579531528" sldId="326"/>
        </pc:sldMkLst>
        <pc:spChg chg="mod">
          <ac:chgData name="Fuentes-Cabrera, Miguel" userId="1bb9fb8f-7ff7-4823-9c46-dbbc0dc47453" providerId="ADAL" clId="{E17B9801-FBC4-5B7A-B542-4E45778DD8D6}" dt="2025-09-15T03:58:26.284" v="159" actId="20577"/>
          <ac:spMkLst>
            <pc:docMk/>
            <pc:sldMk cId="1579531528" sldId="326"/>
            <ac:spMk id="3" creationId="{D50DC2C1-749B-8C8E-850D-45992D40CEB9}"/>
          </ac:spMkLst>
        </pc:spChg>
        <pc:picChg chg="add mod">
          <ac:chgData name="Fuentes-Cabrera, Miguel" userId="1bb9fb8f-7ff7-4823-9c46-dbbc0dc47453" providerId="ADAL" clId="{E17B9801-FBC4-5B7A-B542-4E45778DD8D6}" dt="2025-09-15T03:58:28.443" v="160" actId="1076"/>
          <ac:picMkLst>
            <pc:docMk/>
            <pc:sldMk cId="1579531528" sldId="326"/>
            <ac:picMk id="5" creationId="{6FA67EB2-500A-D1CB-8A71-A637957AE91F}"/>
          </ac:picMkLst>
        </pc:picChg>
        <pc:picChg chg="add mod">
          <ac:chgData name="Fuentes-Cabrera, Miguel" userId="1bb9fb8f-7ff7-4823-9c46-dbbc0dc47453" providerId="ADAL" clId="{E17B9801-FBC4-5B7A-B542-4E45778DD8D6}" dt="2025-09-15T03:59:36.242" v="162" actId="1076"/>
          <ac:picMkLst>
            <pc:docMk/>
            <pc:sldMk cId="1579531528" sldId="326"/>
            <ac:picMk id="7" creationId="{9F84E7CA-8EB9-B999-19A4-310A4900BD35}"/>
          </ac:picMkLst>
        </pc:picChg>
      </pc:sldChg>
      <pc:sldChg chg="addSp modSp mod">
        <pc:chgData name="Fuentes-Cabrera, Miguel" userId="1bb9fb8f-7ff7-4823-9c46-dbbc0dc47453" providerId="ADAL" clId="{E17B9801-FBC4-5B7A-B542-4E45778DD8D6}" dt="2025-09-15T04:21:42.188" v="380" actId="207"/>
        <pc:sldMkLst>
          <pc:docMk/>
          <pc:sldMk cId="1050386023" sldId="328"/>
        </pc:sldMkLst>
        <pc:spChg chg="add mod">
          <ac:chgData name="Fuentes-Cabrera, Miguel" userId="1bb9fb8f-7ff7-4823-9c46-dbbc0dc47453" providerId="ADAL" clId="{E17B9801-FBC4-5B7A-B542-4E45778DD8D6}" dt="2025-09-15T04:21:42.188" v="380" actId="207"/>
          <ac:spMkLst>
            <pc:docMk/>
            <pc:sldMk cId="1050386023" sldId="328"/>
            <ac:spMk id="2" creationId="{A3B2D307-246C-4A2B-D865-CECD3187C59A}"/>
          </ac:spMkLst>
        </pc:spChg>
      </pc:sldChg>
      <pc:sldChg chg="modSp new mod">
        <pc:chgData name="Fuentes-Cabrera, Miguel" userId="1bb9fb8f-7ff7-4823-9c46-dbbc0dc47453" providerId="ADAL" clId="{E17B9801-FBC4-5B7A-B542-4E45778DD8D6}" dt="2025-09-15T03:57:12.913" v="154"/>
        <pc:sldMkLst>
          <pc:docMk/>
          <pc:sldMk cId="151060917" sldId="331"/>
        </pc:sldMkLst>
        <pc:spChg chg="mod">
          <ac:chgData name="Fuentes-Cabrera, Miguel" userId="1bb9fb8f-7ff7-4823-9c46-dbbc0dc47453" providerId="ADAL" clId="{E17B9801-FBC4-5B7A-B542-4E45778DD8D6}" dt="2025-09-15T03:54:59.945" v="41" actId="20577"/>
          <ac:spMkLst>
            <pc:docMk/>
            <pc:sldMk cId="151060917" sldId="331"/>
            <ac:spMk id="2" creationId="{A110FECF-14C6-3DE1-0AD8-76EFC50D901C}"/>
          </ac:spMkLst>
        </pc:spChg>
        <pc:spChg chg="mod">
          <ac:chgData name="Fuentes-Cabrera, Miguel" userId="1bb9fb8f-7ff7-4823-9c46-dbbc0dc47453" providerId="ADAL" clId="{E17B9801-FBC4-5B7A-B542-4E45778DD8D6}" dt="2025-09-15T03:57:12.913" v="154"/>
          <ac:spMkLst>
            <pc:docMk/>
            <pc:sldMk cId="151060917" sldId="331"/>
            <ac:spMk id="3" creationId="{1FA33871-E795-9DC8-5541-170CB6511BE8}"/>
          </ac:spMkLst>
        </pc:spChg>
      </pc:sldChg>
      <pc:sldChg chg="modSp add mod">
        <pc:chgData name="Fuentes-Cabrera, Miguel" userId="1bb9fb8f-7ff7-4823-9c46-dbbc0dc47453" providerId="ADAL" clId="{E17B9801-FBC4-5B7A-B542-4E45778DD8D6}" dt="2025-09-15T04:17:21.881" v="306" actId="20577"/>
        <pc:sldMkLst>
          <pc:docMk/>
          <pc:sldMk cId="0" sldId="332"/>
        </pc:sldMkLst>
        <pc:spChg chg="mod">
          <ac:chgData name="Fuentes-Cabrera, Miguel" userId="1bb9fb8f-7ff7-4823-9c46-dbbc0dc47453" providerId="ADAL" clId="{E17B9801-FBC4-5B7A-B542-4E45778DD8D6}" dt="2025-09-15T04:17:21.881" v="306" actId="20577"/>
          <ac:spMkLst>
            <pc:docMk/>
            <pc:sldMk cId="0" sldId="332"/>
            <ac:spMk id="3" creationId="{00000000-0000-0000-0000-000000000000}"/>
          </ac:spMkLst>
        </pc:spChg>
      </pc:sldChg>
      <pc:sldChg chg="modSp add mod">
        <pc:chgData name="Fuentes-Cabrera, Miguel" userId="1bb9fb8f-7ff7-4823-9c46-dbbc0dc47453" providerId="ADAL" clId="{E17B9801-FBC4-5B7A-B542-4E45778DD8D6}" dt="2025-09-15T04:15:22.165" v="201" actId="20577"/>
        <pc:sldMkLst>
          <pc:docMk/>
          <pc:sldMk cId="0" sldId="333"/>
        </pc:sldMkLst>
        <pc:spChg chg="mod">
          <ac:chgData name="Fuentes-Cabrera, Miguel" userId="1bb9fb8f-7ff7-4823-9c46-dbbc0dc47453" providerId="ADAL" clId="{E17B9801-FBC4-5B7A-B542-4E45778DD8D6}" dt="2025-09-15T04:15:22.165" v="201" actId="20577"/>
          <ac:spMkLst>
            <pc:docMk/>
            <pc:sldMk cId="0" sldId="333"/>
            <ac:spMk id="3" creationId="{00000000-0000-0000-0000-000000000000}"/>
          </ac:spMkLst>
        </pc:spChg>
      </pc:sldChg>
      <pc:sldChg chg="modSp add mod">
        <pc:chgData name="Fuentes-Cabrera, Miguel" userId="1bb9fb8f-7ff7-4823-9c46-dbbc0dc47453" providerId="ADAL" clId="{E17B9801-FBC4-5B7A-B542-4E45778DD8D6}" dt="2025-09-15T04:18:19.458" v="358" actId="20577"/>
        <pc:sldMkLst>
          <pc:docMk/>
          <pc:sldMk cId="0" sldId="334"/>
        </pc:sldMkLst>
        <pc:spChg chg="mod">
          <ac:chgData name="Fuentes-Cabrera, Miguel" userId="1bb9fb8f-7ff7-4823-9c46-dbbc0dc47453" providerId="ADAL" clId="{E17B9801-FBC4-5B7A-B542-4E45778DD8D6}" dt="2025-09-15T04:18:19.458" v="358" actId="20577"/>
          <ac:spMkLst>
            <pc:docMk/>
            <pc:sldMk cId="0" sldId="334"/>
            <ac:spMk id="3" creationId="{00000000-0000-0000-0000-000000000000}"/>
          </ac:spMkLst>
        </pc:spChg>
      </pc:sldChg>
      <pc:sldChg chg="modSp add mod">
        <pc:chgData name="Fuentes-Cabrera, Miguel" userId="1bb9fb8f-7ff7-4823-9c46-dbbc0dc47453" providerId="ADAL" clId="{E17B9801-FBC4-5B7A-B542-4E45778DD8D6}" dt="2025-09-15T04:18:52.718" v="377" actId="20577"/>
        <pc:sldMkLst>
          <pc:docMk/>
          <pc:sldMk cId="0" sldId="335"/>
        </pc:sldMkLst>
        <pc:spChg chg="mod">
          <ac:chgData name="Fuentes-Cabrera, Miguel" userId="1bb9fb8f-7ff7-4823-9c46-dbbc0dc47453" providerId="ADAL" clId="{E17B9801-FBC4-5B7A-B542-4E45778DD8D6}" dt="2025-09-15T04:18:52.718" v="377" actId="20577"/>
          <ac:spMkLst>
            <pc:docMk/>
            <pc:sldMk cId="0" sldId="335"/>
            <ac:spMk id="3" creationId="{00000000-0000-0000-0000-000000000000}"/>
          </ac:spMkLst>
        </pc:spChg>
      </pc:sldChg>
      <pc:sldChg chg="addSp modSp new mod">
        <pc:chgData name="Fuentes-Cabrera, Miguel" userId="1bb9fb8f-7ff7-4823-9c46-dbbc0dc47453" providerId="ADAL" clId="{E17B9801-FBC4-5B7A-B542-4E45778DD8D6}" dt="2025-09-15T04:33:12.101" v="445" actId="20577"/>
        <pc:sldMkLst>
          <pc:docMk/>
          <pc:sldMk cId="2742356090" sldId="336"/>
        </pc:sldMkLst>
        <pc:spChg chg="add mod">
          <ac:chgData name="Fuentes-Cabrera, Miguel" userId="1bb9fb8f-7ff7-4823-9c46-dbbc0dc47453" providerId="ADAL" clId="{E17B9801-FBC4-5B7A-B542-4E45778DD8D6}" dt="2025-09-15T04:33:10.070" v="443" actId="1076"/>
          <ac:spMkLst>
            <pc:docMk/>
            <pc:sldMk cId="2742356090" sldId="336"/>
            <ac:spMk id="3" creationId="{0ECC303F-0996-04C3-D3FE-8EADE88DCDC8}"/>
          </ac:spMkLst>
        </pc:spChg>
        <pc:spChg chg="add mod">
          <ac:chgData name="Fuentes-Cabrera, Miguel" userId="1bb9fb8f-7ff7-4823-9c46-dbbc0dc47453" providerId="ADAL" clId="{E17B9801-FBC4-5B7A-B542-4E45778DD8D6}" dt="2025-09-15T04:33:12.101" v="445" actId="20577"/>
          <ac:spMkLst>
            <pc:docMk/>
            <pc:sldMk cId="2742356090" sldId="336"/>
            <ac:spMk id="4" creationId="{EB7A7F63-F37E-9777-A8EB-5722AAD8534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23:59:48.6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458 508 12756,'-65'-19'-984,"9"4"158,12-16 745,23-1 1,30-1 290,20-11 1,20 0-79,9 1 1,22-1 0,4 1-103,-1-1 1,-6 10 0,-12 5-31,1 5 0,6 10-61,1-1 0,-30 25 76,-35 12 0,-23 9 0,-43 20 1,-5-5 114,-7-3 1,0 8-1,-8 2 1,1 3-84,-1 4 0,39-29 0,-1-1 0,-4 1 1,1-2-1,0 0 0,1-2 34,-38 26 0,7-2 0,15-7-154,8-1-67,4 11 1,58-23 0,26-9-1,28-27 90,16-19 0,-36 5 0,0-3 0,3-4 1,1-2-1,1 1 0,0-1 47,0-3 1,2 1 0,2 2 0,1 1 0,-5-2 0,0-1 0,1 0 0,0 0 4,-1-1 1,-1-1-1,3 0 1,-2 1-1,-4 2 1,-2 0-1,40-22 54,-10 5 0,-14 12-103,-3 5 0,-34 20 21,-17 16 0,-41 22 0,-31 22 1,-3-3 41,0-2 0,-4-2 1,-3 2-1,-3 2 144,-4 3 1,7 7-1,0-7 1,5-3 38,5-2 1,-13 7-241,13 5-41,4-4 0,56-16 0,35-23 0,25-22 46,18-18 0,4-8 1,10-11-1,3 1 29,-43 21 0,0 0 1,-1-1-1,0 0 0,5-1 1,0 0-1,0-2 0,-1 1 25,0 0 1,0 1-1,39-19 1,-11 4 57,-3 3-115,16 0 0,-37 19 31,-11 24 0,-40 7 0,-44 30 0,-10-3 111,-5 0 0,-2 3 0,-5-1 0,3 1 31,2-1 0,2-6 0,-5-1 200,3 3-371,0 2 0,34-10 0,36-11-63,46-18 1,34-21 0,-42 1 0,-1-3 0,3-1 0,0-2 53,3-1 1,2-1-1,7-4 1,2 0 0,1 1-1,-1 0 1,3-3-1,0-2 20,1-2 0,1 0 0,1 2 0,1 0 0,-5-1 0,-1 0 0,-3 4 0,-2 1 47,-5 4 0,-2 2 0,-6 4 1,-2 3-1,33-12-18,-7 5 1,-20 19-76,-17 20 0,-38 6 0,-37 33 114,-14 1 1,-22 3-1,7-7 1,-7 7 30,34-26 1,0-1 0,-37 27 0,1 0-1,0 0 108,-1-2 0,10 5 0,3-11-129,12-1 0,33-15 1,28-15-109,30-17 0,33-14 0,16-19 0,-37 11 0,1-1 33,5-3 0,2-1 0,5-5 1,2 0-1,4 1 0,0 0 0,0-2 1,0-1-12,2-1 1,-2 1 0,-2-1-1,0 0 1,2 0 0,-1 1 0,-3 0-1,-1 1-15,-5 2 0,-2 0 1,-4 2-1,-2 1 0,29-15 81,-8 4-8,-4 6 1,-41 26 0,-32 15 78,-39 16 1,-23 20 0,-6-5-1,-7 8-41,-5-1 1,39-20-1,-2 0 1,1-1-1,0 1 1,1 1 0,0 0 26,1 1 0,0-1 0,-42 19 0,43-22 1,1 1-1,-39 24-21,9 0 1,13-5-184,23-3 0,30-23 1,29 1-1,26-16-17,20-12 1,12-12 0,-32 3 0,1-2 0,3-1-1,2-1 117,2-2 0,2-2 0,4-1 1,2-1-1,-3 1 0,1-1 1,2-1-1,0-1 19,1 0 1,1 0-1,2-2 1,-1 0-1,-1 4 1,-1 1-1,-5 1 1,-1-1 40,-5 2 1,-2 1-1,35-10 1,-14 10-54,-5 13 0,-32 13 0,-19 16 3,-24 16 1,-18 10-1,-21 0 1,-7 2 55,-12 3 1,-5 10 0,28-32 0,-1 0-1,-2 1 1,0 0 65,1-1 1,-1 0-1,1 2 1,1-1 0,-39 21-1,7-3 202,7-2-205,-2-2 0,50-6 1,23-9-1,40-17-61,30-14 1,24-20 0,-44 5 0,3-2-1,4-2 1,3-2-177,4-2 0,1 0 0,7-3 0,0 0 0,5-4 0,0-1 0,0 0 0,0 0 0,1 1 0,0-1 0,-5 1 0,0 1 0,2 0 0,-1 2 0,-5 1 0,-1 0 24,-4 1 0,-1 1 0,-8 4 0,-2 3 0,31-8 0,-12 10 89,-27 7 1,-38 37-1,-39 9 1,-22 10 123,-12 7 1,-5-7-1,-4 5 1,-8-2-26,-5 1 0,39-23 0,0 0 0,1 2 0,1 0 0,-41 22 301,0-6 0,6 1-383,33-20 0,5-1 0,-3 12 0,22-4-163,49-13 1,33-20-1,20-17 1,15-10 104,-44 10 1,2-2 0,5-1 0,2-1 0,4-2-1,0 0 1,5-1 0,0-1 26,3 0 0,1 0 0,5-4 1,-1 0-1,-5 3 0,-1 1 0,1 0 1,-1 1 15,-1 1 1,-2 0 0,-7 3 0,-1-1 0,-6 3 0,-2 0 0,38-9-29,-15 10-16,-27-2 1,-7 36 181,-33 5 1,-38 31-1,-45 10 19,35-33 1,-2 0 0,0 2 0,2-1-1,-25 20 1,-1-2-24,1-4 0,9-1 0,5 0-131,6-1 0,23-2-113,29-4 1,29-18 0,56-21 0,-42-6 0,2-4 83,5-3 1,2-4 0,8-4 0,1-2 0,6-2 0,0 1-1,4-2 1,1 0 17,5-2 1,-1 0 0,1-2 0,-1 1 0,-1-1 0,-2 1 0,-5 1 0,-2 2 9,-5 1 1,-1 3 0,-4 4 0,-2 1-1,-9 2 1,-3 0 10,46-14-82,-6 11 0,-47 18 0,-35 19 213,-41 12 0,-27 15 1,-11-8-1,-8 5 20,-5 3 1,-2-1 0,0 1 0,0-1 70,0 1 0,2-3 0,5-2 194,8-3-595,4 0 1,53 3 0,32-15 0,41-22 68,34-18 1,-41-3-1,2-1 1,12 0 0,1-1-1,5-4 1,1-1 55,5-1 1,1-2-1,3-4 1,2-2-1,5-3 1,1-1 0,1-1-1,1 0 49,-28 13 0,0 1 0,0-1 0,28-11 0,0-1 0,-5 0 0,-1 1 0,-7 4 0,-3 2 56,-7 4 1,-3 3 0,-9 6 0,-3 2 43,34-12 0,-29 29-137,-36 21 1,-34 11 0,-49 21-1,-9-2 82,-10 0 1,34-22 0,-2 0 0,-3-2 0,0-1 0,-2 1 0,0-1 24,-2 1 0,1-1 0,0 4 0,1-1 1,1-4-1,0 0 0,2 0 0,1-1 199,0-1 0,1 0 0,-36 20-285,11 1 0,46-13 0,39-9-148,47-12 0,30-25 0,-39 4 0,2-2 0,6-3 0,2-2 66,6-4 1,1-2 0,2 2 0,0-2 0,6-4 0,0-2 0,5 0 0,0 0 65,4-1 1,1-1 0,1-5 0,0-1 0,-24 12 0,0 0 0,0 0-1,30-13 1,-2 1 96,-3 1 0,-2 1 0,-7 3 1,-1 1-1,-9 3 0,-1 2 0,-4 4 1,0 0 169,-4 2 1,-2 4 0,28 0-263,-13 2 1,-43 22 0,-21 15 33,-30 12 0,-36 2 1,-15 5-1,-14 8 52,37-23 1,-2 1-1,2 1 1,-1 0-1,-8 2 1,-1 0 0,1-1-1,0 0 3,-3 2 0,0-1 0,2-2 0,-1-1 1,1 1-1,-1 0 0,3-1 0,0-1 210,4-1 1,2-1 0,-38 19-408,18-6 0,28-8 0,34-17-57,44-12 1,32-10-1,11-14 1,15-3 145,-40 14 0,0-3 1,2-6-1,1-2 0,8 1 1,2 0-1,4-3 1,0-1 21,4-3 0,2 0 1,1-3-1,2 0 1,7-2-1,0 0 0,-3-1 1,0-1 76,0 2 0,-1 0 0,-1 1 1,-1 1-1,-5 2 0,-3 1 1,-4 4-1,-3 1 35,-8 6 0,-3 2 0,32-7-253,-13 9 1,-33 13 90,-32 24 0,-24-3 0,-46 24 0,-9-1 96,-11-1 1,38-16 0,-1 1 0,-8 0 0,-1 1 0,-1 0 0,0 1 58,-2 3 1,0-1 0,2-3 0,-2-1 0,-2 1 0,-1-1 0,2 0 0,0-1 73,2 1 1,0-1-1,0 1 1,0-1-1,3-4 1,0-1 20,2-2 0,2 0-301,0 4 1,8-3-1,20-7 1,32-7 0,38-19 70,27-13 0,-26 5 1,2-2-1,4 1 1,3 0-1,6-2 1,1-1 22,1 0 1,1-1-1,0-3 1,1 0-1,1 1 1,0 0-1,3-3 1,1 1 39,2-2 0,0 0 0,0 2 0,0-1 0,-2 3 1,-1 0-1,-3 4 0,-2 2 25,-3 3 0,-2 1 1,-7 3-1,-1 1-196,40-7-5,-14 10 1,-68 39-1,-46 23 231,-39 13 1,24-32 0,-3-1-1,1-2 1,0-1 0,-3 1-1,-1 0 58,-2 0 1,-2 0 0,-1 0 0,-1 2 0,-3 2 0,0 1 0,0 0 0,0 0 40,-2-1 1,1 1 0,11-5 0,2-1 0,-2-1 0,1-1-123,-34 21 1,27-5-261,38-4 1,39-16 0,67-18 0,16-13 95,-43 1 0,2-4 0,8-4 0,1-2 0,5 0 0,2-1 0,4-3 0,1-2 54,7-3 1,1-2 0,-26 9 0,2-1-1,1 0 1,4-2 0,2 0 0,-1-1-1,4-1 1,-1-1 0,1 0 48,-1-1 1,-1 0 0,0 0 0,-3 1 0,0 0 0,-1 1 0,-1 0 0,-1 0 0,-1 0 0,29-11 0,-1 2 78,-5 3 0,-2 1 1,-16 3-1,-2 3 1,-6 6-1,-3 4 68,35-7-357,-7 10 1,-60 26 0,-32 13 246,-51 14 0,11-16 1,-4-2-1,-2 1 0,-2-2 1,-4 3-1,-2 1 64,-6 3 0,-1 0 1,-1-1-1,-1 0 1,-6 1-1,0 0 0,-1 1 1,0 0 40,1 2 1,0-1 0,5-1 0,1-2 0,0 0 0,0 0 0,4-1 0,0-1 11,1-1 1,2-1 0,14-1 0,2 0-275,-34 20 0,57-11 0,48-11-24,40-11 0,33-17 0,-45 0 0,1-3 0,7-2 0,2-3 46,6-2 0,2-2 0,2-2 1,0-1-1,9-3 0,1-1 0,3-3 1,0 0 119,6-2 1,1-1 0,-31 9 0,2 1-1,0-1 1,5 0 0,0-1 0,1 1-1,-2-1 1,-1 0 0,0-1 76,-3 2 0,-1-1 1,-2 1-1,25-10 1,-2 1-1,-7 3 0,-1 2 1,-5 4-1,-1 3 16,-4 2 0,-4 4 0,29 0-289,-4 6 0,-57 13 92,-24 17 1,-43 5 0,-46 23 0,36-25 0,-3-1 148,-4 1 1,-3 1 0,-5 0 0,-3 1-1,-6 3 1,-1 0 0,0-1 0,0 0 27,-3 2 0,0-1 0,-2-2 0,0-1 0,-1 2 0,1 1 0,2-1 0,0 0 49,5-1 0,3-1 0,11-3 0,1-2 1,4-4-1,1 1-39,-36 19 0,46-9 1,39-7-214,37-12 1,40-10-1,20-8 1,-42 1-1,1-2 18,5-4 0,2-1 1,6 0-1,2-1 1,4-5-1,2-1 1,7-3-1,2-1 92,6-1 0,2-1 0,1 2 0,1-1 0,-27 7 0,1 0 0,-1-1 0,1 0 0,-1 0 0,0 0 23,1-1 0,0 0 0,-1 0 0,-2 0 0,0 0 0,-1 0 0,0 1 0,0 1 0,-2 0 0,26-6 0,-3 1 125,-9 4 1,-4 2-1,-13 5 1,-3 4-150,-5 2 1,-4 7 0,4 19 0,-41 15 4,-48 12 0,-35 7 1,25-28-1,-4-1 0,-5 2 1,-2 1 94,-6 1 0,-2-1 0,-5 2 0,-3 1 0,-6 2 0,-1 1 0,-4 0 0,-2-1 12,-3 1 1,-1-1 0,3 0-1,0-1 1,0-1 0,0-2-1,6-2 1,2-1 69,4-2 1,3 0 0,5-1 0,3 0 0,8-1 0,3 1 163,-36 22 1,43-13 0,53-6-525,32-9 0,31-13 1,22-6-1,-36-4 0,4-5 87,10-3 1,3-4 0,8-6 0,2-3-1,9-3 1,2-1 0,-28 9 0,0-1-1,1 1 28,1 0 0,0-1 0,1 1 0,3-2 0,1 0 0,0 0 0,3 0 0,0 0 0,0 0 0,0-1 0,1 1 0,0-2 6,1 0 1,1-1 0,-2 1 0,-9 4-1,-2 1 1,-1-1 0,26-9 0,-3 1-1,-11 4 1,-2 1 214,-8 5 0,-3 1-31,-11 2 1,-5 2 0,15-3-1,-48 7-32,-42 12 1,-31 12-1,-22 17 1,33-11-1,-3 0-45,-4 3 0,-3-1 0,-7 2 1,-2 0-1,-6 0 0,-2-1 0,1 1 1,-1 0 72,1 0 0,1 0 0,1-1 0,1 1 0,6 0 0,0 0 0,2-1 0,1 1 61,1 0 1,3 0 0,-32 14-412,16 0 0,49-12 0,41-2 0,36-12 105,30-8 1,-31-5-1,4-3 1,9-2-1,1-1 1,7-4-1,2-3 42,6-5 1,2-2 0,5 1-1,1-2 1,-24 6 0,2-2-1,-1 0 1,2 0 0,1 0-1,0 0 80,3-1 1,1 0 0,0 0 0,0-2 0,0 1 0,1-1-1,1 0 1,0 1 0,0-1 0,-4 1 0,-1 0 0,-1 1 87,27-8 1,-5 2 0,-15 7-1,-5 2 1,-12 3 0,-4 3 148,37-5 1,-39 12-89,-45 20 0,-28 2 0,-62 19 0,-8 3-35,42-19 0,-3 1 0,-6 1 0,-2-1 1,-3 1-1,-2 0 0,-3 1 0,-1 0-26,-5 2-1,1 1 1,1-3 0,1 2 0,1 2 0,0 2 0,3-2 0,2-1 14,1-1 1,2-2 0,6-3-1,1-1 1,-35 17-337,14 3 1,43-8 55,54-1 0,24-16 1,53-12-1,-46-6 0,1-4 120,6-5 0,3-3 1,7-2-1,3-2 1,9-3-1,3 0 1,6-2-1,2-1 94,-28 7 0,1 0 0,1-1 0,2-1 0,0 0 0,1 0 1,2 0-1,1 0 0,0 0 0,0 0 0,-1 1 0,1 0 112,0 0 0,1 0 1,-3 2-1,19-2 0,-4 2 1,-9 0-1,-4 2 54,-12 5 1,-3 2-336,31 0 0,-57 18 231,-40 6 1,-42 12 0,-33 4 0,4 0-219,1 1 1,-4-1 0,4-2-846,1 8 984,-17 4 0,23 22 0,-13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00:01:43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415 784 8267,'-10'-24'0,"-5"-3"282,-4-2 0,-3 3 1,1 11-1,-1 10-56,0 10 0,-7 3 0,0 11 0,0 8 77,-3 4 0,6 5 0,-8 8 0,2-1-157,6 1 0,9-1 1,5 1-1,2 0-251,5-1 0,3-9 0,2-5 1,2-5-123,6-2 1,4-3 0,9-4 0,1-8 65,0-4 1,0-13 0,0-5 0,-1-4 27,1-3 0,0 0 0,-3-2 0,-2-2 119,-2-3 1,-8 0-1,5 7 1,0 0 245,0 0 0,-4 3 1,4 2 74,-3 2 0,1 11-218,-3-4 1,-4 8 0,4 8 0,-5 6-219,-2 5 0,8 3 0,1 0 0,1 2-518,0 5 1,4-12-1,-4 5 647,2-3 0,2-9 0,8 0 0</inkml:trace>
  <inkml:trace contextRef="#ctx0" brushRef="#br0" timeOffset="251">480 1067 8267,'-22'-12'450,"8"3"0,-1 9-18,-2 0 0,5 0 0,-2 0 231,-3 0 1,5 0 274,-3 0-736,10 0 1,-2-3 0,14-4-305,8-8 1,7-2 0,4 1 0,3 1-34,-2-2 1,-3 7 0,-2 3 0,0 5-258,-1 2 1,1 0-1,0 0 1,0 2-1,-1 5 0,-6 5 0,-3 10 0,0 0-678,0 0 0,3 0 1070,7-1 0,-1 1 0,1 0 0</inkml:trace>
  <inkml:trace contextRef="#ctx0" brushRef="#br0" timeOffset="519">981 893 8267,'0'-34'1,"-3"3"0,-1 9 0,-6 0 330,-2 0 0,-3 10 0,-6 5 123,-1 5 0,0 4 1,0 5-1,0 10-221,1 10 1,1 0 0,6 6-1,4-1-136,0-6 0,8 6 0,-5-3 1,7-2-352,7-3 0,5-10 0,10-2-323,0-2 0,2-3 0,2-9 0,3-3 33,-2-2 1,-3-17 0,-2-1 0,0-4 238,0-2 1,-1-8 0,1 1 0,-2-8 304,-6-5 0,5-10 0,-6 3 0,1-7 0,1-8 0,-11 6 0,16-28 0,-8 6 0</inkml:trace>
  <inkml:trace contextRef="#ctx0" brushRef="#br0" timeOffset="618">1220 0 8267,'0'22'-342,"0"0"0,-2 4 914,-5 11 0,2 1 0,-10 21 1,1 3-261,2 9 0,-5 6 1,10 10-1,2 0-414,2 0 1,3 8-1,0-1 102,0-2 0,0-12 0,0-5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11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2047 8109,'2'-19'74,"5"4"0,-4 3 1,4 5 1385,-4-8-1022,-3 6 0,0 1 0,-3 16 0,-2 6-167,-2 6 1,-10 11 0,3 5 0,-3 3-185,2-3 1,-4 5-1,7-4 1,-3 4-409,1 2 0,2 1 1,-3 0-1,5-1-555,1 1 0,4-3 0,-7-2 876,2-3 0,-7 0 0,5 8 0</inkml:trace>
  <inkml:trace contextRef="#ctx0" brushRef="#br0" timeOffset="217">0 2004 8733,'22'9'769,"0"8"0,-1 7-367,1 5 1,2 10 0,3-5-1,4 5-367,3 4 0,3-4 0,4 12 1,-2-3-602,-3 3 1,-7-5-1,5 5 1,-3-5-397,-4-3 0,-3-6 962,-2-1 0,0-9 0,-1 4 0</inkml:trace>
  <inkml:trace contextRef="#ctx0" brushRef="#br0" timeOffset="500">697 2374 8109,'10'-22'841,"2"0"-469,10 0 0,-1 8 1,1 2-1,0 2 18,0 5 1,-8 3 0,1 2-1,2 2-205,2 6 1,0-4 0,-2 11 0,-5 2-214,-2 2 0,-3 10 0,-7 3 0,0-1-132,0 1 1,0 4 0,0-5 0,-2 1-85,-5-1 0,4 6 1,-4-8-1,5-3 386,2-2 0,0-2 0,2-2 125,5-6 1,-2 3 0,10-10 0,1-2-493,4-2 1,4-11 0,3-1 0,2-3 224,-3-5 0,8-12 0,0-5 0</inkml:trace>
  <inkml:trace contextRef="#ctx0" brushRef="#br0" timeOffset="1184">370 501 7810,'0'-14'1426,"0"-1"-1011,0 10 1,0-2 0,0 14-70,0 8 1,0 4 0,-2 5 0,-3 5-63,-2 8 0,-10 11 0,2 5 1,-4 3-128,-3 4 0,0 10 0,1 3 0,-1-3-147,0-2 1,0-3 0,1 1-1,1-3-355,6-5 1,-3-15 0,7-14-1279,-2-5 1623,7-11 0,-5-4 0,10-9 0</inkml:trace>
  <inkml:trace contextRef="#ctx0" brushRef="#br0" timeOffset="1815">1220 0 7949,'14'0'215,"1"0"0,-3 10 0,5 7 0,-3 9 143,3 11 1,2 14-1,6 9 1,1 10-57,3 10 0,-10-29 0,-1 2 1,-3 5-1,-1 3 0,-1 4 1,0 3-108,0 4 0,-2 1 0,-2 1 0,-3 2 0,0 2 0,0 1 0,-1 2 0,0 0-324,-2 3 0,-1-1 0,-5 1 0,-2-1 1,-1-6-1,-2-1 0,-1-1 0,-2 0 156,1-3 1,-1 1-1,-4 3 1,-2 0-1,1-5 1,-2-1 0,0-5-1,0 0-83,0-3 1,0 0 0,3-4 0,1 0 0,-3-4 0,0-2 0,1-2 0,0-1-125,-10 39 0,9-13 1,5-17-1,2-8-1749,5-4 1127,-7-12 1,17-14-1,7-32 802,-7-17 0,5-5 0</inkml:trace>
  <inkml:trace contextRef="#ctx0" brushRef="#br0" timeOffset="2150">2069 1917 12615,'22'0'-135,"7"0"1,2 0-1,3 0-1211,5 0 1,-5 0 1345,2 0 0,10-10 0,10-2 0</inkml:trace>
  <inkml:trace contextRef="#ctx0" brushRef="#br0" timeOffset="2283">2461 1721 7968,'-32'0'230,"-4"0"1,-3 0-112,3 0 0,-5 0 1,5 2-1,-5 3-445,-3 2 0,8 8 0,2-6 0,0 1 326,0 0 0,-2 7 0,-8-5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19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0 8129,'-8'22'53,"1"0"1,-7 0-1,4 2 1,0 2 164,1 3 1,-1 8 0,5-6-1,-2 3-252,2 5 0,-5-5 0,1 0 0,-1-1-958,0 1 0,-7 0 992,3 2 0,-6 6 0,-1-9 0</inkml:trace>
  <inkml:trace contextRef="#ctx0" brushRef="#br0" timeOffset="200">0 87 8129,'2'22'-632,"3"0"0,5 0 1048,2 0 0,-5 2 0,8 5 0,2 5 16,2-1 0,3 6 1,0-7-1,-3 2-354,-4 4 0,4-4 0,-5 2 0,6 1-230,2-3 0,-8-1 152,1-4 0,-1-4 0,8 6 0</inkml:trace>
  <inkml:trace contextRef="#ctx0" brushRef="#br0" timeOffset="500">566 327 8065,'22'-15'-11,"0"1"1,0 9-1,-1-5 1,1 3 511,0 0 1,0 0-1,-1 7 1,1 0 63,0 0 1,-8 9 0,-1 6-267,-4 4 1,6 3 0,-8 2 0,-5 3-161,-6 2 0,-1 2 0,-7-4 0,0 2 34,-1-2 0,6 4 1,-5-2-1,0-2-612,0-3 1,7-2 89,-2-1 1,17-9-1,9-4 63,7-6 1,4-2-1,-6-2 1,2-6-544,3-6 1,0 2 828,-7-3 0,10 1 0,2-8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18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327 175 8253,'0'-22'15,"0"-7"1,0 0 270,0 2 0,-2 3 0,-6 5 385,-6 4 0,-6 5 0,-1 10 0,-4 3-318,-4 4 1,5 8 0,-7 11-1,2 6-277,0 2 1,0-1 0,7 6-1,3-3-93,4 3 1,5-5-1,10 0 1,0-3-636,0-4 1,0-3-1,3-2 259,4 0 0,5-10 1,12-5-1,3-7 32,2-7 1,0-5-1,-7-10 1,0 0 115,-1 0 1,1 1-1,-3-1 1,-2 0 217,-2 0 0,-8 0 1,8 1 654,2-1 1,-5 3-140,2 4 0,-9 10 1,2 17 108,-4 10 0,-3 7 0,2 0 0,3 7-334,2 6 1,1 1-1,-8 1 1,2-1-673,5 1 1,-4-1 0,6-1 0,-1-6-1194,-1-7 0,7-5 1601,-6-2 0,9 0 0,-5-1 0</inkml:trace>
  <inkml:trace contextRef="#ctx0" brushRef="#br0" timeOffset="200">632 327 9098,'0'15'1082,"0"-1"0,0 3-1069,0 2 0,10 6 1,2 1-1,2 3-365,1-2 1,-1 4 0,6-2 0,-4-2-464,-1-3 815,0 8 0,6-8 0,1 7 0</inkml:trace>
  <inkml:trace contextRef="#ctx0" brushRef="#br0" timeOffset="500">980 327 8041,'20'-2'140,"-6"-6"0,6 6 1,-8-8-1,2 3 307,1 0 1,-1-1 0,8 8 0,0 0-322,0 0 0,-1 0 0,1 3 0,0 2-52,0 2 1,-3 10 0,-2-3 0,-5 6-52,-2 2 1,-3-1 0,-7 4 0,0 1 11,0 3 0,-7 8 1,-3-6-1,0 0-40,1 1 1,-6 4 0,5-9-1,1-5 71,-1-5 1,3-10-335,7 7 0,10-9 0,4 0-319,5-10 0,6-5 0,1-6 0,3 1 587,-2-2 0,-3-12 0,-2-5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16.5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1 8105,'-22'0'-27,"3"2"436,5 6 1,1 4 0,9 10 0,-4 2-145,4 5 0,-6-3 1,3 11-1,2 1-378,2 3 1,1 3 0,-3 0 0,-2-1-175,2 1 0,-5-1 0,3-2 0,0-2-280,-3-3 1,5-9-1,-7 2 567,3-5 0,-18-2 0,3 0 0</inkml:trace>
  <inkml:trace contextRef="#ctx0" brushRef="#br0" timeOffset="216">0 45 8105,'15'0'421,"-1"0"1,1 2 0,7 5-42,-1 8 1,1 6-1,-2 6 1,-3 5-169,-3 1 1,3 1-1,10 5 1,2-3-300,-3 3 1,-2 0 0,-4-1 0,-3-4-633,-3-2 1,-6-3 0,4-7 718,-3-1 0,8 1 0,-5 0 0</inkml:trace>
  <inkml:trace contextRef="#ctx0" brushRef="#br0" timeOffset="416">588 262 8105,'0'22'-74,"0"0"0,0 0 354,0-1 0,0 4 0,0 1 0,3 6-123,4 2 1,-2-5 0,7 4 0,0 1-302,0 0 0,-7-7 0,2 4 0,-4-2-1031,-3 0 1175,9 0 0,-6-7 0,6 0 0</inkml:trace>
  <inkml:trace contextRef="#ctx0" brushRef="#br0" timeOffset="666">1024 328 10663,'22'0'202,"-1"0"1,1 0 0,2 0 0,3 0-730,2 0 1,0 0 0,-5 0 526,5 0 0,-5 0 0,8 0 0</inkml:trace>
  <inkml:trace contextRef="#ctx0" brushRef="#br0" timeOffset="849">1176 88 8111,'-9'44'223,"4"-1"1,-7 1 0,2-1 304,5 1 1,5 2 0,5 5-1,5 4-184,2 1 1,-5-3-1,5-9 1,0 2-663,0 4 1,-7-4 0,2 3 317,-4-10 0,7 2 0,2-7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15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369 261 8140,'0'-14'-588,"0"-1"1,0-2 834,0-2 0,0 5 0,0-1 0,0-2 290,0-2 0,0 4 0,0 1-218,0-3 1,0-3 0,-3 1-1,-2 2 16,-2 3 1,-10 9-1,3-3 1,-6 6-57,-2 2 1,1 0 0,-1 0 0,0 2-283,0 6 1,-7 6 0,0 13 0,3 4 28,1 3 1,4 5 0,1 9-1,3 3-218,3-2 1,9-6-1,-2-4 1,7-5-227,7-3 0,-2-2 0,12-10 0,5-4 115,4-8 1,3-4 0,-7-3 0,2-3 14,5-4 0,-5-5 1,5-10-1,-7 0 94,-7 1 1,4-4-1,-7-1 1,3-3 143,-1 2 0,-6-4 0,4 2 0,0 2 241,0 3 1,-7 2 631,2 0-334,5 10 0,-10 5 0,6 17 0,-6 9-176,-2 8 0,0 9 1,0-5-1,0 3-356,0 5 1,3-5 0,1 0 0,4-3-763,-4-4 0,6-3 0,0-2 805,2-1 0,2 1 0,8 0 0</inkml:trace>
  <inkml:trace contextRef="#ctx0" brushRef="#br0" timeOffset="216">739 218 8275,'0'14'1001,"0"1"1,0 4-700,0 8 1,7-1 0,0 8 0,-2 0-383,-2 0 0,4 0 1,0 5-1,0-5-520,3-3 0,-8 5 0,6-7-1113,-6-2 1713,8-3 0,2-2 0,10 0 0</inkml:trace>
  <inkml:trace contextRef="#ctx0" brushRef="#br0" timeOffset="399">1000 174 7819,'0'22'16,"0"-7"1,0-1 0,0 3 482,0 2 1,0 6 0,0 4 0,0 4-518,0 1 0,0 7 0,2-4 0,3 2-378,3-3 0,1 3 1,-4-8-1,2 0 396,-2 1 0,7 7 0,0-6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21.7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2657 10441,'-8'24'392,"1"5"1,0-2 0,7 12 0,0 4-94,0 6 0,-7 9 0,-1-5 0,3 0-491,3 0 0,0 1 1,-3-8-1,-3 0-392,4-5 0,-6-12 1,3 0-1,-1-5-1968,-1-2 2552,6-10 0,-16-2 0,7-10 0</inkml:trace>
  <inkml:trace contextRef="#ctx0" brushRef="#br0" timeOffset="183">0 2766 8042,'0'15'1128,"0"-1"-386,0 3 0,3 5 0,2 4 0,4 3-441,3-2 0,5 5 1,10-3-1,2 0-492,-2 2 0,4-7 1,-2 5-1,-2-5-546,-3-2 1,5-2-1,0-3 737,-2-3 0,-3-9 0,-2 5 0</inkml:trace>
  <inkml:trace contextRef="#ctx0" brushRef="#br0" timeOffset="349">501 2875 7941,'0'22'332,"0"-1"0,0 1 0,0 0-14,0 0 0,3 9 0,1 3 0,6 2-490,2 1 1,0-1-1,5 8 1,-5-1 171,-2 1 0,7 9 0,-5 3 0</inkml:trace>
  <inkml:trace contextRef="#ctx0" brushRef="#br0" timeOffset="616">915 3027 9110,'-22'0'2738,"12"0"-2505,10 0 1,10 3 0,12 2-1,2 2-536,5-2 0,-5-3 0,8-2 1,-3 0-217,0 0 1,0 0-1,-5 0 519,5 0 0,-5-19 0,8-5 0</inkml:trace>
  <inkml:trace contextRef="#ctx0" brushRef="#br0" timeOffset="783">1154 2679 8062,'-14'10'608,"2"4"-137,2 5 1,1 6 0,4 4 0,-3 9-193,4 11 1,1 6-1,3 13 1,0 2-346,0 3 1,7 2-1,3-5 1,0 3 65,-1-3 0,8-2 0,-5-3 0</inkml:trace>
  <inkml:trace contextRef="#ctx0" brushRef="#br0" timeOffset="1333">2004 2679 8082,'-10'-22'0,"-2"0"245,0 1 0,-7-1 0,4 2 1,-4 6 367,-3 7 1,0 4 0,0 6 0,1 6-160,-1 13 1,0 2-1,0 13 1,0 1-301,1 3 1,1 10 0,6 0 0,4 0-172,0 2 1,8 0-1,-5 5 1,7-7-815,7-5 1,5-12-1,10-5 1,2-7 132,5-8 1,-5-4 0,8-10 0,-3 0 395,0 0 0,0-17 1,-7-5-1,-1-4 147,1-6 1,-7 1 0,-1-8 0,1 3 264,-3-3 0,5 0 1,-10 1-1,-2 4 1347,-3 2 1,-2 3-480,0 8 1,0 11-1,0 12-568,0 18 1,-2 4 0,-3 15-1,-2 4-355,2 6 0,3 4 1,4-5-1,3 3-490,2-3 0,3-2 0,-3-2 0,5-3 435,0-5 0,8 5 0,-8-7 0</inkml:trace>
  <inkml:trace contextRef="#ctx0" brushRef="#br0" timeOffset="1616">2243 2984 8082,'3'-22'629,"2"0"-64,2 0 0,2 10 0,-4 3 1,5 1 117,2 1 1,-5 0 0,8 7-223,2 0 0,-5 10 0,0 4 0,-2 5-92,-5 3 0,4 2 0,-2 3 0,-2 2-206,-2-2 1,-3 4-1,0 1 1,0-1-68,0 1 1,0 4 0,-3-7 0,-2 0-201,-2 2 0,0-6 0,5 6 0,-3-2-788,-3 0 1,1 0 0,10-10-295,4-4 0,-2-5 0,9-10 0,3 0 234,3 0 0,9-10 0,0-5 952,-3-4 0,8-3 0,0 1 0</inkml:trace>
  <inkml:trace contextRef="#ctx0" brushRef="#br0" timeOffset="1883">2657 3114 8040,'0'-21'0,"0"-1"217,0 0 1,0 8 0,0-1 272,0-2 1,0 5-153,0-2 1,10 9 0,4-3-52,6 6 0,-6 2 0,1 2-82,2 6 1,0 4 0,-1 10-166,-1-1 0,-10 1 0,2 2 0,-5 3-5,-2 2 1,0 2-1,-2-4 1,-3 5-3,-2 1 0,-8-6 0,8 2 0,2-5-292,3-2 1,2 7-233,0 0 1,2-2-173,6-13 1,6-7 0,13-14 662,2-7 0,9-15 0,-4-5 0</inkml:trace>
  <inkml:trace contextRef="#ctx0" brushRef="#br0" timeOffset="2316">3463 2592 8325,'-10'-12'1073,"8"4"0,-6 16 1,6 6-738,2 6 1,-7 11 0,-1 5 0,4 3-186,1-3 0,3 5 0,0-4 1,-2 4-401,-5 2 1,2 1 0,-7 0 0,0-1-2452,-1 1 2700,9-1 0,-25-9 0,4-2 0</inkml:trace>
  <inkml:trace contextRef="#ctx0" brushRef="#br0" timeOffset="2499">3136 2701 9817,'10'24'1346,"4"3"0,8 4-1128,7 3 0,5-5 0,10 7 1,-1 3-476,1 2 1,2 3 0,2-1 0,5 1-3132,3-1 3388,-8 1 0,6-1 0,-11 1 0</inkml:trace>
  <inkml:trace contextRef="#ctx0" brushRef="#br0" timeOffset="2766">3789 3006 8084,'0'-22'-490,"0"0"716,0 0 0,8 8 0,1-1 439,3-2 0,5 0 0,10 0 1,4 5-238,3 3 0,-5 1 0,5 8 0,0 0-162,0 0 0,-7 10 1,4 5-1,-4 6-111,-6 8 1,4-2-1,-18 9 1,-2 3-69,-3 2 0,-2 3 1,-2-1-1,-3-2-1,-2-4 0,-8 4 0,5-5 0,1 3-620,-1-3 0,3-4 49,7-11 0,2-9 1,6-7-1,6-10-499,5-9 1,10-15 0,3-7 983,2-6 0,2-1 0,8-1 0</inkml:trace>
  <inkml:trace contextRef="#ctx0" brushRef="#br0" timeOffset="3833">4791 0 8077,'24'75'0,"3"8"-37,2 9 0,-10-38 0,1 3 0,-2 5 0,0 2 0,2 2 0,1 1 177,1 1 0,0-1 1,-4-2-1,-2 1 1,-2 6-1,-2 1 0,-1 2 1,-2 0-7,-1 4 1,-2-1 0,-3 0 0,-1-1 0,1 3-1,-1 0 1,-4-2 0,-4-1 92,-3-1 1,-3 0-1,-3 2 1,-2-1-1,-4 1 1,-1-1 0,1 1-1,1-1-283,2-2 0,-1 0 0,-1-6 0,-1 0 1,4-1-1,0-1 0,-1-2 0,0-1-208,0-2 0,0-1 0,1-5 1,0-1-1,-2 0 0,-1-1 264,2-5 0,0-1 0,2 1 0,0-1 0,-18 41 0,5-11 0,0-13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20.8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959 2462 8273,'-22'-15'657,"1"3"-196,-1 2 0,0 3 0,3 9 0,2 6-286,2 6 1,1 6 0,-8 4 0,0 2-189,0 3 1,10 8-1,5-6 1,5 1-48,2-1 1,0 5 0,0-4 0,2-1-341,5 1 1,5-6 0,8-9 0,-3-2 34,-3 2 0,1-8 0,7-1 0,-1-8 256,1-8 1,-7 4 0,-1-11 0,1-4 160,-3-8 1,5 3 0,-8-5 0,1 5 501,0 2 1,4 7-1,-4 3 190,2 3 0,3 1-557,6 8 1,1 3 0,0 4 0,-3 8-650,-4 4 1,4 5 0,-4 3 0,4 2 461,3-3 0,0 8 0,-1 0 0</inkml:trace>
  <inkml:trace contextRef="#ctx0" brushRef="#br0" timeOffset="300">1373 2745 8058,'12'-22'495,"-2"3"1,-3 2-115,0 2 0,10 10 0,-2-2 0,4 5-1,3 2 1,-8 0 0,1 0-1,2 0-60,2 0 1,3 9 0,-3 6 0,-4 4-134,-8 3 0,-2 0 1,0 2-1,2 3-59,-2 2 0,-5 2 0,-5-2 0,-5 5-221,-2 0 0,5 7 0,-5-7 0,2 0-93,5-5 1,1-5 0,-1-2 0,-3-1-262,4 1 0,4-10 5,7-4 0,5-8 0,10-8 0,2-6-434,5-6 1,-5-1 875,5-1 0,5-10 0,0-1 0</inkml:trace>
  <inkml:trace contextRef="#ctx0" brushRef="#br0" timeOffset="483">2004 2527 8058,'0'22'401,"0"-1"-31,0 1 0,0 7 0,0 3 0,0 2-230,0 4 0,0 6 1,0 4-1,0 6-244,0 1 1,8-6 0,-1 1 0,-2-4 103,-3-2 0,-11-1 0,-4 1 0</inkml:trace>
  <inkml:trace contextRef="#ctx0" brushRef="#br0" timeOffset="4287">197 1 8286,'-22'36'-177,"0"0"1,1 6 121,-1 6 0,0 15 0,3 14 0,2 8 396,2 12 1,12-36-1,1 4 1,-2 6 0,-1 3-1,1 7 1,1 2-86,-1 6 0,0 1 0,0 4 0,1 1 0,3-28 0,1 1 0,0 0 1,1 3-1,1 1 0,0 1-289,1 3 1,1 1-1,0 0 1,2-7-1,0 0 1,1 0-1,1 1 1,1 0-1,2-2 1,8 24-1,4-3-300,2-7 1,4-3-1,4-4 1,4-2-1,0-10 1,2-3 332,-3-2 0,3-1 0,5-2 0,2-4 0,-4-8 0,1-3 0,1-2 0,0 0 0,-1-2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28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153 958 8061,'-41'3'221,"5"2"348,7 2 0,12-2 0,5-13-300,2-6 1,3-6 0,7-4 0,0-2-9,0-3 1,0-17 0,2 2 0,3-4-92,2-6 0,8-1 0,-6-11 0,4 1-415,3 0 0,1 0 1,0-1-1,-2 6-213,2 9 0,2 2 0,3 23 271,0 7 1,-1 11 0,1 23 0,-2 16 221,-6 15 1,5 12 0,-6 12 0,-1 5 37,-5 3 1,3-1-1,-3 3 1,0-5-195,3 0 0,-8-7 0,8 4 1,-3-6-1085,0-8 0,1-7 1205,-8-15 0,0-14 0,0-13 0</inkml:trace>
  <inkml:trace contextRef="#ctx0" brushRef="#br0" timeOffset="164">88 675 8061,'-22'0'1009,"0"0"1,10 3-774,5 4 0,7-2 0,10 7 1,9-3-191,8-4 0,11-2 0,-1-3 0,4 0-335,2 0 1,1 0 288,-1 0 0,11 0 0,1 0 0</inkml:trace>
  <inkml:trace contextRef="#ctx0" brushRef="#br0" timeOffset="348">1111 109 9656,'0'14'742,"0"3"0,0 5-468,0 5 1,-7 12-1,0-1 1,0 8-343,-3 5 0,7 7 1,-6-5-1,2 3-507,-1 4 0,-6 1 575,6-3 0,-18 5 0,2-7 0</inkml:trace>
  <inkml:trace contextRef="#ctx0" brushRef="#br0" timeOffset="581">676 0 8061,'9'15'536,"6"-3"31,4-3 1,-4 11-1,-1-1 1,3 10-41,3 5 0,4 5 0,2 9 1,6 5-331,2 3 0,-5-5 0,7 4 0,0-1-394,-2-6 0,12-2 0,-7-2 0,-3-3-929,-2-5 1126,5 5 0,-5-7 0,9 10 0</inkml:trace>
  <inkml:trace contextRef="#ctx0" brushRef="#br0" timeOffset="814">1525 849 8057,'10'12'172,"4"-4"0,6-6 0,1 1 0,1 1-1405,0 4 1233,9-1 0,3-7 0,10 0 0</inkml:trace>
  <inkml:trace contextRef="#ctx0" brushRef="#br0" timeOffset="931">2026 632 8439,'-46'0'313,"-5"0"1,5 0 0,-5 0 0,5 0 155,3 0 0,-1 0 0,3 0-469,5 0 0,-5 0 0,7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27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370 697 8174,'0'-12'1403,"-2"-5"-833,-5 10 1,2 9 0,-7 13-1,0 7-188,-1 7 1,6 12-1,-7 12 1,-1 3-241,3 4 1,-7 3 0,7 2 0,-3 1-387,1-1 0,6-7 0,-4-2 0,0 0-675,0-1 1,5-9 0,-5-2 0,0-15 918,-1-12 0,-1 2 0,-8-7 0</inkml:trace>
  <inkml:trace contextRef="#ctx0" brushRef="#br0" timeOffset="200">0 850 9461,'22'12'1481,"0"7"1,2 10-862,5 5 1,-3 2 0,11 8 0,-1-1-332,-2 1 0,7 7 0,-7 0 0,2-3-762,1-2 1,-4-12 0,6-3 0,-5-4-1269,-3-5 1,-1-3 1740,-9-12 0,1-4 0,0 6 0</inkml:trace>
  <inkml:trace contextRef="#ctx0" brushRef="#br0" timeOffset="450">849 196 9713,'0'25'543,"0"4"0,3-3 0,2 11 0,2 1-56,-2 3 0,0 10 1,-1 2-1,4 1-520,-3-1 1,-1 5 0,1-7 0,2-3-675,-2-2 1,0-2 0,0-3 0,2-5 706,-2-7 0,-3-5 0,-2-2 0</inkml:trace>
  <inkml:trace contextRef="#ctx0" brushRef="#br0" timeOffset="650">566 284 8111,'0'-22'374,"0"0"354,0 0 1,10 3 0,4 2 0,8 5-72,7 2 1,-2-7 0,9 3 0,3-3-327,2 2 0,10-4 0,0 4 0,-1-2-479,4 3 1,-8-3 0,5 10 0,-8 2-818,-7 2 0,-4 3 965,-10 0 0,9 0 0,3 0 0</inkml:trace>
  <inkml:trace contextRef="#ctx0" brushRef="#br0" timeOffset="850">1241 1438 8100,'0'21'5110,"0"-6"-4594,0 0-516,0-11 0,0 6 0,0-10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30.5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0 9578,'-12'25'465,"2"4"0,3 7-343,0 5 0,-8 10 0,6 2 0,-4 3-260,-4 4 0,1 10 0,-1 3 1,2-5-1315,-2-8 1452,7 3 0,-9-17 0,7 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00:01:38.5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327 610 8176,'12'-2'65,"-2"-3"1,-3-5 625,0-2 1,0 10-284,-7 2 1,-2 17-1,-5 14 1,-8 5-79,-4 10 0,-3-2 1,0 7-1,1-5-311,-1-3 1,7 8 0,1 0 0,-1-3-889,3-2 0,-5-5 0,8-4 869,-4-8 0,-1 5 0,-8-1 0</inkml:trace>
  <inkml:trace contextRef="#ctx0" brushRef="#br0" timeOffset="201">0 741 8305,'10'-22'1089,"-5"10"-640,9 5 0,1 14 0,7 7 0,-1 8-125,1 7 1,0-5 0,2 8 0,3-1-198,2 6 1,7-6 0,-7 1 0,0-3-682,3 0 0,-6 0 0,8-8 0,-2 1-2405,-6 0 2959,-2 0 0,-2 0 0,0-1 0</inkml:trace>
  <inkml:trace contextRef="#ctx0" brushRef="#br0" timeOffset="364">784 915 8176,'-12'10'2550,"5"4"-2261,4 6 0,11 4 0,1 2 0,3 3-887,5-2 0,3-3 0,2-2 598,-1 0 0,1 0 0,0-1 0</inkml:trace>
  <inkml:trace contextRef="#ctx0" brushRef="#br0" timeOffset="481">806 741 8176,'-19'-22'-473,"4"0"0,-2 0 473,10 1 0,0-11 0,7-2 0</inkml:trace>
  <inkml:trace contextRef="#ctx0" brushRef="#br0" timeOffset="1016">1372 828 8381,'3'-15'-18,"1"1"1,4-3 108,-3-2 0,-3-3 0,-4 2 321,-6 6 1,3-3-1,-9 10 1,-3 2-103,-2 2 0,4 3 1,1 0-1,-3 3-241,-3 4 1,-1 8 0,-1 11 0,2 3-204,6-2 1,-3 4-1,10 1 1,2-1-14,2 1 0,3-1 0,3-4 0,4 4 114,8 3 1,-3-7 0,2 2 0,1-3 250,-3 3 0,5-4 0,-10 4 246,-2-5 1,-3-2-1,-4-3 1,-5-4 18,-8-8 0,-7 2 1,-4-1-1,-6-3-436,-2-3 0,5-4 1,-5-3-1,3-5-1412,4-2 0,10 5 0,5-8 1365,3-2 0,1-2 0,8-3 0</inkml:trace>
  <inkml:trace contextRef="#ctx0" brushRef="#br0" timeOffset="1364">2309 632 8457,'-34'-10'66,"2"8"1,10-5 0,1 4 389,-1 3 0,-7 5 0,0 7 0,0 12-36,-3 8 0,8 4 0,-7 10 0,2 2-233,0 3 1,9 2 0,13-4-1,5 2-366,2-3 1,0 3-1,4-5 1,9-7-505,8-6 0,13-6 0,-2-12 0,1-8-27,6-5 0,5-2 0,4-2 1,3-5 709,-3-8 0,8-4 0,-10-13 0,7-2 0</inkml:trace>
  <inkml:trace contextRef="#ctx0" brushRef="#br0" timeOffset="1783">2548 980 8270,'10'-21'-106,"-8"-8"0,5 0 1,-4 2-165,-3 3 1,0 9 0,-3 3-1,-4 2 887,-7 6 1,-8 1 0,-5 6 0,-2 4-194,3 7 1,1 8 0,1 7-1,0 7-437,2 6 1,-4-1-1,14-3 1,-1-4 48,6-2 0,5-3 0,2-7 0,0-1-206,0 1 0,2-10 0,5-5 1,8-4-245,4-3 1,10-3 0,0-4 0,-2-7 64,-3-6 0,-4-1 0,-3-4 0,-3-1 64,3-3 0,-7 0 0,-1 7 1,-1 0 284,-1 0 0,3 1 0,-6-1 0,4 0-89,-4 0 1,-1 8 158,-3-1 1,0 13 0,0 2 0,0 12 220,0 7 1,0 3-1,0 0 1,0 0 33,0-1 0,0 8 0,0 0 0,0-2-106,0-3 0,0-2 1,0 0-153,0 0 0,0-8 889,0 1-811,0-11 1,0-4 0,0-14 0,2-5-35,6-3 0,-4-2 0,8-3-169,-2-2 0,0 0-281,-3 7 0,5 3-170,10 4 1,-8 15 0,-1 15 0,-1 4-1144,0 3 1652,-7 0 0,24-1 0,-5 1 0</inkml:trace>
  <inkml:trace contextRef="#ctx0" brushRef="#br0" timeOffset="2047">3245 850 8270,'-22'-37'70,"0"4"0,1 1 291,-1 5 0,0 11 0,0 3 0,0 4 66,1 4 0,6 2 0,3 6 0,2 4-406,6 8 1,1 4-1,3 5 1,0 3-85,0 2 0,0 7 0,3-4 1,1-1-6,4 1 0,9 4 0,-5-5 1,2 1 80,1-1 0,-3-2 0,2-7 0,-4 0 74,0 0 1,-8-1 0,5 1 42,-4 0 1,-13 0 0,-4-1-1,-8-1-712,-7-6 0,2-2 1,-7-7-1,0 3-304,1-4 1,6-1 0,-2-3 885,5 0 0,2-10 0,0-2 0</inkml:trace>
  <inkml:trace contextRef="#ctx0" brushRef="#br0" timeOffset="2233">3441 0 8270,'2'15'28,"3"2"180,2 7 0,1 10 0,-6 17 1,3 7 73,2 5 0,3 12 0,-5 5 0,2 4-239,-2 3 0,-3 0 1,-2 1-1,-2-1-769,-5 0 1,-6-3 469,-8-4 1,-1-5 0,0-9 0</inkml:trace>
  <inkml:trace contextRef="#ctx0" brushRef="#br0" timeOffset="2416">3071 763 8010,'0'-22'0,"0"0"-44,0 0 1,0 8 0,2 2 0,8 0 271,12-1 1,2 6 0,12-5-1,5 0-339,8 0 0,6 7 0,13-2 0,2 4 111,3 3 0,-1-9 0,-6-3 0</inkml:trace>
  <inkml:trace contextRef="#ctx0" brushRef="#br0" timeOffset="2716">3855 741 8270,'-10'14'81,"-5"1"1,3-3 0,0 5 0,0-3 265,0 3 0,0 5 0,-5 5 0,3 2-54,-3-3 0,4 6 0,-1-1 0,-1 3-168,3 5 0,3-8 0,9-2 0,0-4-54,0-4 1,0 1-273,0 0 1,9-10 136,6-5 0,2-7 0,0-7 0,-5-8-181,-2-4 1,6-3-1,-3 1 1,1-1-171,1 0 1,-1 0-1,8 3 1,-3 2-80,-4 2 1,2 8-1,-8-5 1,3 2 493,5 6 0,-4 1 0,1 3 0,3 0 0,-5 3 0,0 4-112,-2 7 0,-3 6 0,-7 1 1,0 1-25,0 0 1,0 0 135,0 0 0,10-1 0,2 1 0</inkml:trace>
  <inkml:trace contextRef="#ctx0" brushRef="#br0" timeOffset="3116">4051 1046 8061,'-22'21'-295,"10"-6"0,5 0 0,4 1 987,3 4 0,-7 2 0,0-1-265,2 1 1,2 0-1,3 0 1,-2-3 19,-5-4 0,4 4-92,-4-5-505,5-4 1,2-3 0,2-14-1,5-7-361,8-6 0,4-4 0,3-3 0,0-4 308,-1-3 0,1 7 0,0-2 0,0 8 359,0 6 1,-1 3 0,1 7 0,0-2-106,0 2 0,-1 5 0,-1 7 0,-3 8-190,-3 4 0,-2 5 1,5 3-1,-5 5 139,-2 1 0,7-6 0,-5 4 0</inkml:trace>
  <inkml:trace contextRef="#ctx0" brushRef="#br0" timeOffset="3317">4617 240 8172,'10'22'-171,"-8"0"0,8 2 1,-3 7 107,0 13 1,0 4 0,-7 15-1,0 7 581,0 5 0,0 3 1,0 4-1,0 0-706,0 8 0,0-10 1,0 4-1,0-6-764,0-8 952,-9-12 0,-3 5 0,-10-8 0</inkml:trace>
  <inkml:trace contextRef="#ctx0" brushRef="#br0" timeOffset="3450">4334 850 8172,'14'-3'-262,"1"-2"1,2-4 35,2-3 1,5 7-1,5-2 1,10 4 214,9 3 0,1 0 11,9 0 0,10-10 0,9-2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30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8202,'15'22'73,"-3"0"1,0-1 247,0 1 1,2 0 0,8 2 0,2 3-225,5 2 0,-2 2 0,7-4 0,0 2-454,0-3 0,2-1 1,5-6 356,-5-5 0,5 16 0,-7-6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30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8409,'-7'21'339,"0"1"1,0-5 0,7 2-1,0 8 271,0 5 1,2 4-1,3 7 1,5 1-445,2-1 0,-5 1 0,7 0 0,1-1-676,-3 1 0,5-3 0,-7-5 0,2-7-2711,5-5 3221,-8-2 0,11 0 0,-8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32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197 0 8222,'-22'10'138,"0"4"-11,0 6 0,1 11 0,-1 6 0,2 6 128,6 8 1,-6 17-1,8 19 1,6-37-1,0 1-51,2 6 0,1 0 0,1 0 0,2 0 0,-1 3 0,2 1 0,0-2 0,2 0-136,4-1 0,1-2 0,0-3 0,3-2 0,9-2 0,4-1 0,2-2 0,4-3-243,2-2 0,3-4 0,43 23 0,-35-34 0,3-3 1,2-3-1,1-2 175,5-1 0,1-5 0,-1-3 0,1-3 0,4-1 0,0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31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1348 8119,'-7'22'53,"0"0"1,-3 2 0,5 3-1,-5 4 618,-2 3 1,5 10-1,-5 6 1,0 1-542,0 2 0,5-7 1,-6 5-1,1-5-535,0-2 0,5-1 0,-5 1 0,2-3 405,5-5 0,-16-4 0,-4-11 0</inkml:trace>
  <inkml:trace contextRef="#ctx0" brushRef="#br0" timeOffset="183">1 1457 8109,'0'22'626,"0"2"-102,0 5 1,2-2 0,5 9-1,8 3-34,4 2 0,3 3 1,0-1-1,2 1-251,5-1 1,3-7-1,6-2 1,-4-2-892,-2-6 1,4 6-1,-7-3 652,-3-2 0,8-3 0,0-3 0</inkml:trace>
  <inkml:trace contextRef="#ctx0" brushRef="#br0" timeOffset="466">545 1784 8107,'15'-22'279,"-3"0"0,0 1-3,0-1 1,-5 7 0,8 3 0,2 0 8,2 0 0,3 5 1,0-5-1,-1 2-14,1 5 0,0 3 0,0 4 1,-1 5-58,1 8 0,-7 7 0,-3 7 0,-2 5-103,-6-1 0,-1 11 0,-6-3 1,-4 10-234,-7 5 1,1-8 0,1 3-1,0-5-95,0-3 0,7-2 0,1-7 124,8-12 0,4-10 1,11-12-1,5-5-175,0-9 0,8-3 1,-1-19-1,1-3-628,-1-2 1,-2 4 895,-7 1 0,0 0 0,0-8 0</inkml:trace>
  <inkml:trace contextRef="#ctx0" brushRef="#br0" timeOffset="1200">1242 1043 7989,'14'3'385,"1"4"1,2 10 93,2 10 1,10 9 0,3 15-1,-1 7-739,1 5 0,-6 12 0,-9 5 1,-5 7 116,-2 7 0,-8-4 1,-16 2-1,-15-8 201,-10-4 0,-4-7 0,-1 4 0,1-2-160,-1-5-236,10-12 0,-7 5 0,7-7 0</inkml:trace>
  <inkml:trace contextRef="#ctx0" brushRef="#br0" timeOffset="2050">2222 238 8034,'-15'0'-370,"1"0"1,-1 0 1042,-6 0 0,6 2-421,1 5 0,1 5 1,-1 13-1,4 1-39,1 3 1,4 10 0,-10 0-1,1 9 60,2 10 0,-5 5 0,7 7 0,-2 8-142,-5 9 0,5 7 1,-3 1-1,7-45 1,-1 1-45,0 2 0,-1 1 0,0 0 0,1 1 0,0-1 0,1 0 0,0 1 0,1-1-18,-2 0 1,1 1 0,3 3 0,1 0 0,-1 2 0,0-1-1,1 0 1,1 0-40,-1 1 1,0-1 0,0-4 0,1-1-1,2-3 1,0 0 0,-1 0 0,-1 2 56,-1 0 0,1 0 0,-1 1 1,0 1-1,4-2 0,0 0 1,0 0-1,0-2 105,0 1 1,0-2 0,3 42 0,2 5 0,4-3 118,3 0 1,3-6-1,7-9 1,-1 4-130,1 1 0,10 1 0,2-5 0,2-7-136,0-6 0,-2-4 0,5-2 1,-5-8-18,-3-7 1,5 0-1,-7-17 1,-4-3-473,-8-1 0,2-6-445,-5-4 0,-1-6 0,-1-11-3103,-3-5 3991,-1-15 0,-8-22 0,0-11 0</inkml:trace>
  <inkml:trace contextRef="#ctx0" brushRef="#br0" timeOffset="3266">3071 347 8139,'-9'-22'70,"4"2"1,-7 4 262,2 1 0,-7 10 0,2-2 247,-4 4 1,-3 3 0,1 3 0,-1 7-152,0 11 1,0 4-1,0 11 1,1 3-228,-1 2 1,0 2 0,0 3 0,3 3-144,4 1 0,6 8 1,9-7-1,0-2-353,0-3 1,2-12 0,5-5 0,10-5-226,10-2 1,0-10-1,6-5 1,-1-7 108,-5-7 1,4-5 0,-2-10 0,-2-2 159,-3-5 0,-2 2 0,-1-7 0,-1 0 91,-6 0 0,3 5 1,-7-7-1,0 0 236,-1 2 0,1 0 0,-5 7 1,2-2 73,-2 3 1,-3 1 267,-2 4 0,0 11-163,0 10 0,0 10 0,0 14 0,0 5 184,0 7 1,0 5 0,0 3-1,0-1-222,0 1 1,0 0 0,0 2 0,0 0-666,0-3 0,0 3 0,3-15 1,2 1-1618,2-1 2064,10-2 0,-5-7 0,10 0 0</inkml:trace>
  <inkml:trace contextRef="#ctx0" brushRef="#br0" timeOffset="3483">3441 608 8709,'0'22'1060,"0"2"0,0 2-833,0 4 1,3 1 0,2-2 0,2 7-450,-2 5 1,4-4 0,-1-1 0,-1 0-133,3-2 1,-8 5 0,8-10 0,-3-2 353,0-3 0,0-2 0,-7-1 0</inkml:trace>
  <inkml:trace contextRef="#ctx0" brushRef="#br0" timeOffset="3633">3703 608 8139,'0'22'-17,"0"2"0,2 2 1,3 4 141,2-4 1,0 8 0,-7 2-1,3 5-94,4 3 1,-4 0 0,6-1-32,1 1 0,2-1 0,10 1 0</inkml:trace>
  <inkml:trace contextRef="#ctx0" brushRef="#br0" timeOffset="4033">4421 238 8039,'-14'0'367,"-1"0"1,8 9 0,-5 6-1,2 7-155,5 7 1,-4-3 0,1 11-1,1 1-238,-2 3 1,6 3-1,-7 0 1,3-3-337,0-5 1,-8 5 0,6-5 0,-1 3-986,0-3 1347,-7-4 0,5-10 0,-9-1 0</inkml:trace>
  <inkml:trace contextRef="#ctx0" brushRef="#br0" timeOffset="4250">4095 303 8039,'0'22'158,"2"0"1,3-1-1,5 1 254,2 0 0,-5 0 1,7-1-1,6 4-240,6 4 1,-1-5 0,4 5-1,-3-5-287,3-2 0,-4 0 0,6-1 0,-2 1-634,0 0 0,0 0 1,-7-3-459,0-4 1207,-10 4 0,7-7 0,-7 10 0</inkml:trace>
  <inkml:trace contextRef="#ctx0" brushRef="#br0" timeOffset="4466">4683 499 8039,'0'22'691,"0"0"-276,0-1 1,0 4 0,0 1 0,0 6-2,0 1 0,0 1 0,2 5 1,3-3-583,2 3 0,0 2 0,-4 0 0,2-4-305,2-8 1,0 2 472,-7-2 0,0 10 0,0-5 0</inkml:trace>
  <inkml:trace contextRef="#ctx0" brushRef="#br0" timeOffset="4866">5358 630 9083,'14'2'495,"1"3"1,2 2-1017,2-2 1,3-3 520,0-2 0,9 0 0,3 0 0</inkml:trace>
  <inkml:trace contextRef="#ctx0" brushRef="#br0" timeOffset="5066">5510 194 8048,'0'32'396,"0"-6"0,0 11 0,0 1-74,0 3 0,0 10 1,0 2-1,0 3-71,0 5 1,0-6-1,3 3 1,1 3-513,4 2 0,1-8 1,-4-1-1,2-6-1573,-2-4 1834,-2 4 0,6-5 0,3 13 0</inkml:trace>
  <inkml:trace contextRef="#ctx0" brushRef="#br0" timeOffset="5483">6185 347 7957,'-22'-13'545,"1"-3"0,-1 8 0,0 3 28,0 3 1,1 2 0,-1 0 0,0 2-266,0 6 0,0 6 0,1 13 0,-1 2-177,0-2 1,8 4-1,2 0 1,2 1-315,5-1 1,3 1 0,2-6 0,0 3-399,0-2 0,2-12 1,5-8 260,8-5 0,4-2 0,3-2 0,0-5 64,-1-8 1,1-4-1,0-6 1,0-1 121,0-3 0,-1 0 1,-1 7-1,-3-2 258,-3-5 0,1 5 749,6-5 1,-6 7-318,-1 7 1,-9 15-1,3 17 1,-6 10-237,-2 9 0,0 5 0,0 0 1,0-2-572,0-3 1,2 1 0,3 6 0,5-2-1135,2-4 0,-5-6 1385,8-9 0,-1 9 0,8 3 0</inkml:trace>
  <inkml:trace contextRef="#ctx0" brushRef="#br0" timeOffset="5683">6468 477 7957,'0'22'225,"0"0"0,0 0 0,0 2 142,0 5 0,0-3 0,0 8 0,0 0-184,0 0 0,8 2 0,-1 8 0,0-3-422,3-5 0,-8 3 0,8-8 1,-3 1-1245,0-1 1483,1-2 0,1-7 0,3 0 0</inkml:trace>
  <inkml:trace contextRef="#ctx0" brushRef="#br0" timeOffset="5949">6773 543 7619,'10'-22'-138,"0"7"1,6 3-1,-1 0 468,2 0 0,2 7 1,1-5-1,-3 3 81,-3 0 0,1 0 1,6 9 42,1 5 1,-2-2 0,-6 10 0,-7 2-257,-4 2 0,-3 3 1,0 0-1,-3 2-38,-4 5 0,-3 2 1,-7 8-1,5-5-105,3-3 0,-6 6 0,8-8 0,2-3-268,3-2 0,2-2 0,0 0-27,0 0 1,9-10 0,6-5 0,4-4-496,3-3 0,7-3 0,2-2 735,3-2 0,3-20 0,6 3 0</inkml:trace>
  <inkml:trace contextRef="#ctx0" brushRef="#br0" timeOffset="6366">7840 259 8032,'-22'10'298,"8"-5"0,2 10 122,2 1 0,-4 6 0,4 5 0,0 4-254,1 3 0,-1 0 0,5 5 0,-2-3-306,2 3 1,-5-5-1,3 0 1,0-3-1440,-3-4 1579,8-3 0,-18 7 0,8 3 0</inkml:trace>
  <inkml:trace contextRef="#ctx0" brushRef="#br0" timeOffset="6566">7448 325 8878,'0'14'488,"3"1"0,2 4 102,2 8 0,12-1 1,0 11-1,11 1-173,3 4 1,-4 1-1,8 1 1,4-1-842,7 1 0,-4-3 0,2-2 1,-10-5-493,-4-3 0,4-2 1,-10-7 915,-6 0 0,2-10 0,-10-3 0</inkml:trace>
  <inkml:trace contextRef="#ctx0" brushRef="#br0" timeOffset="6833">8145 608 8032,'12'-15'154,"-5"1"407,-4-3 1,4 5 0,3 0-40,2 2 0,2 3 0,8 7-256,0 0 1,-8 9 0,-1 6-135,-4 4 1,1 6 0,-5 1 0,2 3 26,-2-2 1,-3-1 0,-2 1-1,-2 5-149,-5 1 0,4-6 0,-4 2 1,5-5-350,2-2 0,2 0-133,5 0 1,5-10 0,10-5-1,2-7-898,5-7 0,-2-5 1370,9-10 0,1-10 0,6-2 0</inkml:trace>
  <inkml:trace contextRef="#ctx0" brushRef="#br0" timeOffset="7666">3267 2633 8005,'-10'-29'86,"-4"0"0,2 2 0,-3 10 0,-2 3 6,-2-3 1,-3 7-1,1 3 110,-1 5 0,0 4 0,0 8 0,0 12 144,1 11 0,-1 16 0,0 4 0,3 3-215,4 4 0,-2-4 0,10-1 1,2-1-305,3-6 1,2-4 0,2-8 0,5-7-59,8-5 0,4-12 1,3-4-1,2-6 41,5-2 1,-4-12 0,4-7 0,-5-11-53,-2-3 1,4-1 0,-2-5 0,-4 5 157,-1 3 1,-2-6-1,0 6 1,-3 2 319,3 5 0,-7-3 0,0 15 410,-1 0 0,-6 5 0,4 16-214,-4 13 1,-3 10-1,0 11 1,2 3-286,5 5 1,-4-5-1,6 5 1,-1-5-691,-1-3 1,7-2 0,-4-4 0,2-8-963,5-5 1505,2-2 0,3-10 0,0-3 0</inkml:trace>
  <inkml:trace contextRef="#ctx0" brushRef="#br0" timeOffset="7949">3572 2938 8005,'15'-19'-127,"-3"2"1,-3 2 141,-4-2 0,5-2 0,0 0 1,-1 2 412,1 2 1,7 3 0,-3-5 145,6 3 0,1 9-233,1-3 0,-7 6 0,-3 4-48,-2 6 1,4 4 0,-7 10 0,-2-1 26,-2 1 1,-3 0-1,0 0 1,0-1-192,0 1 0,0 0 1,0 0-1,0 0-294,0-1 0,0 1 0,0 0-293,0 0 0,2-10 0,5-3-443,8 1 1,4-5 0,3 7 900,0-2 0,9-3 0,3-7 0</inkml:trace>
  <inkml:trace contextRef="#ctx0" brushRef="#br0" timeOffset="8133">4269 2568 8005,'0'31'85,"-3"-7"1,-1 8 0,-4-3 211,4 0 1,1 10-1,3-3 1,0 8 35,0 6 0,0-4 1,0 5-1,0-5-446,0-2 0,0-1 0,0 1 0,0-3-1363,0-5 1476,0-4 0,10-1 0,2 3 0</inkml:trace>
  <inkml:trace contextRef="#ctx0" brushRef="#br0" timeOffset="8499">4900 2459 11614,'-12'29'0,"3"2"164,-1 3 1,8 3 0,-8 6 0,3 1-122,-1-1 1,-1 1-1,4-3 1,-2-2-398,2-3 1,0 0 0,0 5 353,-2-4 0,-10-6 0,5-9 0</inkml:trace>
  <inkml:trace contextRef="#ctx0" brushRef="#br0" timeOffset="8733">4596 2546 8104,'12'2'662,"-5"6"0,3-3 1,-1 9-1,3 3-298,5 2 0,3 3 0,4 0 1,5 2-44,7 5 1,5-5-1,3 8 1,-1-3-538,1 0 1,-3 0 0,-2-7 0,-5-1-488,-3 1 1,-2 0-1,-9 0 1,-4-3-2182,-1-4 2884,-10-6 0,14 1 0,-7 2 0</inkml:trace>
  <inkml:trace contextRef="#ctx0" brushRef="#br0" timeOffset="8866">5271 2764 7561,'0'22'-48,"7"-1"0,0 1 0,-2 0 505,-3 0 1,6 9 0,-1 5 0,0 6-496,3 1 0,-5-2 0,7 0 38,-3 3 0,8-5 0,-5 14 0</inkml:trace>
  <inkml:trace contextRef="#ctx0" brushRef="#br0" timeOffset="13949">5837 2807 8830,'22'0'0,"-1"0"66,1 0 0,0 0 1,2 0-1,3 3-415,2 4 0,7-5 349,-7 6 0,10-6 0,-5-2 0</inkml:trace>
  <inkml:trace contextRef="#ctx0" brushRef="#br0" timeOffset="14149">6033 2502 8022,'0'32'129,"0"-5"1,0 9 0,0 3 241,0 2 0,0 2 0,0 3 0,0 3-86,0 1 0,7 1 1,3-7-1,-1-1-347,1 1 0,5-3 0,-6-5 0,1-7-1219,0-4 0,4-4 1281,-7 1 0,10 0 0,-5 0 0</inkml:trace>
  <inkml:trace contextRef="#ctx0" brushRef="#br0" timeOffset="14549">6730 2459 8075,'-22'0'520,"0"-7"1,0-1 0,1 4 117,-1 1 0,0 3 1,0 0-1,0 3-276,1 4 1,-1 7-1,0 13 1,3 4-343,4 3 1,-2-5 0,10 5 0,2 0-197,3 0 1,2 0-1,2 5 1,3-6-349,2-1 1,13-6 0,-1-9 0,8-5-83,-1-2 1,1-3-1,-1-7 1,3-2 303,-2-5 1,-3-5-1,-2-10 1,0 0 216,0 0 1,-1-2 0,-1-2-1,-3-4 75,-3 4 0,-7 2 1,6 2-1,-1 3 1525,0 4-1060,-7-4 1,4 26-1,-9 3 1,3 11-150,4 8 0,-5 10 0,8-5 0,-3 2-527,1 1 0,6-1 0,-4 5 0,2-5-498,5-7 719,-8-4 0,21 6 0,-6 3 0</inkml:trace>
  <inkml:trace contextRef="#ctx0" brushRef="#br0" timeOffset="14849">7143 2786 8075,'0'-22'245,"3"2"0,2 3 345,2 3 1,10 2 0,-3-5-105,6 2 0,1 11 1,1-4-267,0 6 0,0 2 0,-3 2 1,-2 6-49,-2 6 1,-8 5 0,5 3 0,-2 0-28,-6 0 1,-1 0-1,-3 2 1,0 2-204,0 3 0,-3 10 1,-1-5-1,-4 2-278,4 1 0,-1-11 0,0 3 0,-2-5-224,2-2 0,5-2 0,7-6-45,8-7 1,4-7-1,5-7 1,3-7-895,2-6 1499,0-11 0,2 7 0,3-8 0</inkml:trace>
  <inkml:trace contextRef="#ctx0" brushRef="#br0" timeOffset="15149">7710 2611 7863,'9'-12'1132,"-6"3"1,9 9-683,-5 0 1,5 0-336,10 0 0,0 9 1,-1 6-121,1 4 1,-10 3 0,-4 0 0,-4-1 80,4 1 0,-6 2 0,5 3 0,-4 2-150,-3-2 1,0 4-1,0-2 1,0-2-214,0-3 0,0-2 0,0 0-242,0-1 0,2-9 92,5-4 0,6-6 0,11-4 1,2-3 436,3-2 0,10-10 0,-5 5 0</inkml:trace>
  <inkml:trace contextRef="#ctx0" brushRef="#br0" timeOffset="15632">8689 2154 8094,'-14'0'-124,"2"2"0,0 6-54,0 6 1,4 6 0,-4 4 0,0 7 785,0 13 1,0 2-1,-2 9 1,4 1-492,0 0 0,8-1 0,-6 3 0,6-9-493,2-10 0,0 2 0,-2-7 376,-6-1 0,6-1 0,-8-10 0</inkml:trace>
  <inkml:trace contextRef="#ctx0" brushRef="#br0" timeOffset="15865">8385 2110 8094,'19'22'-172,"-2"2"0,-3 3 580,3 2 0,3 10 0,4-3 0,3 5 221,2 3 1,7 2-1,-7 2 1,0 5-585,2 3 0,-4-5 0,7 5 0,-3-3-357,-4-5 0,-3-4 1,-4-6-1,-4-1 312,-1 1 0,-1-6 0,8-1 0</inkml:trace>
  <inkml:trace contextRef="#ctx0" brushRef="#br0" timeOffset="16132">8994 2524 8094,'20'-22'-268,"-3"3"0,-5 2 704,-3 3 1,8 6 0,-2-6 0,4-1-29,3 3 0,0 0 0,0 7-82,-1-2 0,1 0 0,0 7 0,-3 2-127,-4 5 1,2 6 0,-10 8 0,-2 1-199,-3 0 1,-2 7 0,-2 2 0,-3 1-154,-2-1 0,-3 8 0,5-5 0,-2 2-99,2 0 1,-5-9-1,3 2 1,2-5-55,3-2 1,4-3 0,6-4-1,6-5-613,5-1 1,3-6 917,0 4 0,9-14 0,3-5 0</inkml:trace>
  <inkml:trace contextRef="#ctx0" brushRef="#br0" timeOffset="16615">9495 42 8029,'0'-22'112,"0"10"0,0 5 0,0 16 0,3 13 286,4 12 0,5 9 0,10 8 0,0 10-101,-1 9 1,11 17 0,-15-36 0,0 2 0,1 5 0,0 3-177,1 7 0,-2 2 0,-3 2 0,-1 3 0,2 10 0,-1 2 0,-2 2 0,-2 1-257,-2 2 1,-2 0 0,-1 3-1,-3 1 1,-4 2 0,-3 0-1,-2-3 1,-3-1 157,-2-7 0,-2-2 0,-1-5 0,-2-1 0,-2-2 0,-1-1 0,2 0 0,0 0 94,-1 1 0,-1-1 0,4-9 1,1-1-1,0-3 0,1-1 0,1-2 1,2-1-125,0-1 1,0 0 0,1-3 0,1-1 0,1-4 0,1-1 0,-3 46-525,1-11 1,6-16 0,-4-17-1,5-8-2301,2-6 2833,0-6 0,0-19 0,0-4 0</inkml:trace>
  <inkml:trace contextRef="#ctx0" brushRef="#br0" timeOffset="16982">10192 2154 9387,'15'0'320,"-1"0"1,3 0-432,2 0 0,3 0 0,2 0 1,5 0 13,8 0 97,4 0 0,2-10 0,1-2 0</inkml:trace>
  <inkml:trace contextRef="#ctx0" brushRef="#br0" timeOffset="17115">10693 1871 8033,'-44'-19'306,"3"4"0,3 5 249,1 1 0,1 6 0,-8-4 0,1 5-216,-1 2 0,3 0 0,2 0 1,6 2-1026,1 5 0,-4-4 686,7 4 0,0-5 0,7-2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8:16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632 61 8490,'-10'-19'-157,"-2"2"308,0 3 0,-7 9 0,4 0 430,-4 10 0,-10 14 1,0 12-1,2 3-311,3 5 1,-5 5 0,0 6 0,0 6-331,-2 0 0,6-1 1,-1-6-1,6 2-388,6-3 0,2-4 0,-3-6 0,8-4-1641,5-2 2089,2-3 0,-10-8 0,-2 1 0</inkml:trace>
  <inkml:trace contextRef="#ctx0" brushRef="#br0" timeOffset="216">131 453 8488,'12'3'-76,"-2"2"-38,0 2 0,-5 3 0,9-3 448,3 7 0,0 6 0,0-1 0,-3-2-369,3-3 1,3 1 0,1 7-1,1 0-307,0-1 1,0 1 0,0 0 341,-1 0 0,11 9 0,2 3 0</inkml:trace>
  <inkml:trace contextRef="#ctx0" brushRef="#br0" timeOffset="1121">1 257 8488,'0'-14'-5,"0"-1"1182,0 1-716,0 2 1,0 4-1,2 16-280,5 6 1,3 8 0,7 5 0,-3 2-123,3-3 0,3 6 0,1-1 0,4 1-198,4-1 1,-5 5 0,7-4 0,-2-1-279,0 1 0,8 4 0,-8-7 1,0-2-1330,2-3 1746,-7-2 0,8 9 0,-10 3 0</inkml:trace>
  <inkml:trace contextRef="#ctx0" brushRef="#br0" timeOffset="1250">697 519 10030,'0'21'315,"0"1"0,8 2 1,-1 5-1,0 5-340,3 0 1,-8 7 0,8-2 0,-3 7-174,0 5 1,3-8 0,-5-6 197,2 1 0,1 3 0,-8 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8:18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284 327 8272,'-22'0'-162,"7"0"1,1 0 217,-3 0 1,5 3 0,0 6 0,0 11 179,0 6 1,-3 20 0,-4 3 0,2 9-62,2 10 0,1 21 0,-6 6 1,11-43-1,1 2-90,1 4 0,0 0 0,1-2 0,0-1 0,-2 3 1,1-2-1,3-3 0,1-2 34,1 44 0,2-6 0,0-4 0,0-8-98,0-11 1,7-6-1,3-14 1,2-7-358,5-5 1,2-5-1,3-10 1,-1-5-1173,1-6 1508,0-6 0,10 8 0,1 2 0</inkml:trace>
  <inkml:trace contextRef="#ctx0" brushRef="#br0" timeOffset="523">545 1133 8503,'-34'-10'302,"5"-2"1,5 0 26,2 5 1,0 5-1,3 4 1,2 5 2,3 8 0,-1 4 1,-4 5-1,2 3-240,2 2 1,8 10 0,-5-5 0,2 2-294,5 0 1,3-2-1,4 5 1,3-5-64,2-3 0,10-2 0,-2-10 0,4-4-86,3-8 0,0-4 0,0-3 0,-1-3 122,1-4 0,0-5 1,0-10-1,-1-2 129,1-5 0,-7 2 0,-1-7 1,1 0 239,-3 1 1,7 4 0,-7-5 0,0 2 381,-4 6 1,1 1 1101,-1 4-1249,-1 9 0,-5 14 1,3 17-1,2 10-274,-2 5 0,-2 3 0,-3 6 0,0 1-323,0-1 0,7-7 1,0-2-1,0-2-309,3-6 0,-7 1 1,6-3-1,-2 0 530,1-4 0,9-13 0,-5 3 0</inkml:trace>
  <inkml:trace contextRef="#ctx0" brushRef="#br0" timeOffset="654">915 1198 8798,'0'15'693,"0"-1"1,0 3-304,0 3 0,0 2 0,0-1 0,0 4-310,0 4 1,0-3 0,3 8 0,1 0-600,4 0 0,1 0 0,-4 2 0,3-7-220,-4-5 0,6-2 739,-3 0 0,10 0 0,-5-1 0</inkml:trace>
  <inkml:trace contextRef="#ctx0" brushRef="#br0" timeOffset="815">1155 1242 8352,'0'14'40,"2"-1"1,3-1 230,2 0 0,1 2 0,-8 8 0,0 0-196,0 0 1,0 2 0,0 2 0,0 3-78,0-2 1,0 5 0,0-1 1,0 3 0,0 2 0,0 8 0</inkml:trace>
  <inkml:trace contextRef="#ctx0" brushRef="#br0" timeOffset="1248">1699 785 7497,'3'-20'-309,"4"6"1,-5 2 941,6 4 1,-6 16 0,-2-1 0,-2 12-455,-6 10 1,-1 5-1,-8 10 1,2 2-176,-2 5 1,5-3 0,-2 10 0,-3 3-208,-3 1 1,-1 4 0,-1-1 0,0-2 202,0-5 0,0 5 0,1-7 0</inkml:trace>
  <inkml:trace contextRef="#ctx0" brushRef="#br0" timeOffset="1464">1373 1046 8285,'14'0'393,"1"0"0,-8 0 0,7 2 0,3 6-204,3 6 1,1 6 0,1 1 0,2 1-208,5 0 1,-4 2 0,6 3-1,-2 2-528,0-3 0,0-1 0,-7-4 0,0 1 546,-1 0 0,1 0 0,0-1 0</inkml:trace>
  <inkml:trace contextRef="#ctx0" brushRef="#br0" timeOffset="1631">1917 1111 8285,'0'15'37,"0"-1"131,0 3 0,0 3 1,2-1-1,3 0-26,2 3 1,1-5 0,-6 12 0,3-2-217,2 2 1,0-3 0,-7 8 0,0 0-721,0 0 794,0 2 0,10 8 0,2-1 0</inkml:trace>
  <inkml:trace contextRef="#ctx0" brushRef="#br0" timeOffset="2637">2265 1242 7770,'15'7'191,"-1"0"1,-6 1-1,9-8 1,4 2-238,6 5 0,2-4 1,-5 4-1,3-4-289,2-3 1,0-3 334,-7-4 0,9-5 0,3-10 0</inkml:trace>
  <inkml:trace contextRef="#ctx0" brushRef="#br0" timeOffset="2692">2374 828 8270,'0'22'63,"0"0"1,-2 0 221,-5-1 0,4 8 1,-4 3-1,4 2 13,3 4 0,3-4 0,2 3 0,4-1-186,3-2 0,-4 7 1,4-7-1,-2 2-401,-6 0 0,6-2 0,0 3 0,-1-8-1139,1-5 1428,7-2 0,-5-1 0,10 1 0</inkml:trace>
  <inkml:trace contextRef="#ctx0" brushRef="#br0" timeOffset="2961">3006 959 8316,'0'-32'105,"0"1"1,0-5 0,0 7 109,0 4 0,-3 4 0,-2-1 1,-4 3-59,-3 4 1,-3 5 0,-7 10 0,-2 3 87,-5 4 1,5 8-1,-5 14 1,5 7-193,2 5 1,0 3-1,0-1 1,3 1-94,5-1 0,4 1 0,10-3 0,0-2-351,0-3 0,0-9 0,2 2 1,6-8-84,6-6 0,13-5 1,4-10-1,1 0 160,-1 0 0,1-13 1,-6-6-1,3-10 183,-2-5 1,4 8 0,-4-6 0,-5 3 268,-5 0 0,-10 0 1,5 7-1,-2 0 1677,-6 1-1061,-1-1 1,-6 12-1,-1 10-330,-4 12 0,-6 15 1,7 4-1,2 3-371,2 5 0,3-5 0,0 2 0,0 3-284,0 2 0,0-5 0,3 1 0,2-1-814,2-2 1,7-3 0,-4-9 1044,2 0 0,3-10 0,6-2 0</inkml:trace>
  <inkml:trace contextRef="#ctx0" brushRef="#br0" timeOffset="3131">3311 1068 10524,'0'22'99,"0"-1"0,2 1 1,3 2-1,5 3-490,2 2 1,-5 7 0,5-7 390,-2-2 0,16 7 0,-1 0 0</inkml:trace>
  <inkml:trace contextRef="#ctx0" brushRef="#br0" timeOffset="3414">3572 1068 7991,'12'-22'9,"-5"0"0,3 8 1,0 2 722,2 2 1,-5 3-1,8 7-495,1 0 0,-3 2 1,-1 5-188,-3 8 0,-1 4 0,-8 3 0,0 0-39,0 0 0,0 7 1,0 2-1,0 0 22,0 1 0,-3 7 0,-2-3 0,-2 3-117,2-3 0,-4 3 0,1-10-112,3-3 0,3-1 0,4-6-228,6-5 0,4-4 0,10-10 0,-1-2 424,1-6 0,10-4 0,1-9 0</inkml:trace>
  <inkml:trace contextRef="#ctx0" brushRef="#br0" timeOffset="3664">4487 632 8175,'0'-22'584,"0"1"1,-3 11 0,-2 10-329,-2 12 0,-7 15 0,4 7 0,-2 4-243,-5 8 1,-3 10 0,-1-3 0,-1 0-382,0 1 1,-2 6-1,-3-2 1,-2 5 367,3 2 0,-8 1 0,0-1 0</inkml:trace>
  <inkml:trace contextRef="#ctx0" brushRef="#br0" timeOffset="3881">4007 741 8175,'15'22'-6,"0"0"0,-1-1 0,8 1 0,0 2 510,-1 5 1,1 5-1,0 10 1,0-1-309,-1 1 1,4 0 0,1 2-1,3 2-384,-2 3 0,-3-3 0,-2-9 0,0-5 188,-1-3 0,1 8 0,0-5 0</inkml:trace>
  <inkml:trace contextRef="#ctx0" brushRef="#br0" timeOffset="4148">4574 1002 8049,'12'-21'-207,"7"-1"1,-7 0 506,0 0 1,0 10-1,-4 3 379,6-1 1,-2 7 0,3-4-415,2 5 0,-8 4 0,-1 5 0,-6 8-58,-2 4 1,0 6-1,-2 1 1,-3 6-262,-2 1 0,-10 1 0,2 5 0,-2-3-230,3 3 1,-6 2 0,8 3 0,-2-3-92,-1-5 0,10-4 0,-2-11-142,5 1 0,4-2 0,5-6-849,8-7 1366,4-14 0,13-15 0,2-12 0</inkml:trace>
  <inkml:trace contextRef="#ctx0" brushRef="#br0" timeOffset="4381">5053 1 8016,'14'31'0,"1"5"112,2 6 0,2 8 0,0 6 0,-2 5 408,-2 6 0,-10 16 1,2 1-1,-5 8-344,-2 0 0,0 7 0,0-48 0,-2 0 0,-1 1 0,-1 0-37,-3-1 0,-1 0 1,-11 45-1,-3-8 1,0-4-680,1-4 1,-6 0-1,3-12 540,4-5 0,-6-13 0,-8 4 0</inkml:trace>
  <inkml:trace contextRef="#ctx0" brushRef="#br0" timeOffset="4748">5401 981 9081,'-12'0'701,"5"0"1,14 2 0,8 3-681,4 2 1,3 0 0,2-7 0,3 3-325,2 4 0,2-4 0,-4 4 0,2-5 487,-3-2-184,-2 0 0,-2-9 0,0-4 0</inkml:trace>
  <inkml:trace contextRef="#ctx0" brushRef="#br0" timeOffset="4914">5554 676 8171,'-8'34'0,"-1"-3"198,-3 1 1,7 1-1,-3 11 1,6 2 143,2 5 1,0-3 0,0 10 0,0 0-281,0-2 1,7-3-1,1-9 1,-4-1-420,-1 1 0,-3-3 357,0-5 0,9-4 0,4-10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8:26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523 496 7521,'-15'-19'346,"1"5"0,7 4 0,-8 10 158,-2 0 0,0 10 0,0 4 0,3 8-333,-3 7 1,-2 5 0,-3 9 0,0 1-293,0-1 0,8 3 0,-1 3 0,-2 2-189,-2-3 0,4-2 1,1-2-1,-1-3-1693,3-5 2003,-7-5 0,7-9 0,-10 0 0</inkml:trace>
  <inkml:trace contextRef="#ctx0" brushRef="#br0" timeOffset="184">0 627 8388,'15'0'373,"-1"0"1,1 10 0,9 4-1,3 6-241,2 1 0,9 4 0,-1 4 1,6 5-338,8-1 0,2 9 0,8-9 1,-5 4 204,-3-1 0,7 0 0,-4 8 0</inkml:trace>
  <inkml:trace contextRef="#ctx0" brushRef="#br0" timeOffset="484">654 845 8265,'0'-22'166,"2"3"0,3 2 429,2 2 1,3 8-1,-3-5-129,8 2 0,4 3 1,3 7-207,0 0 0,-1 0 0,1 0 0,0 2-167,0 6 1,-8 1 0,-2 8 0,0-2-127,0 2 0,-7 2 1,3 3-1,-6 2-81,-2 5 1,-10-2 0,-2 7 0,-2-1-189,-1 1 1,8 0 0,-5 2 0,0-6-165,0-6 1,7-3-1,-2 1 353,4 0 0,6-10 1,4-5-252,7-4 0,8-3 1,5-3-1,2-1-233,-3-4 1,6-9 596,-3 3 0,10-6 0,-6-1 0</inkml:trace>
  <inkml:trace contextRef="#ctx0" brushRef="#br0" timeOffset="784">1612 257 8269,'0'-34'204,"-7"0"1,-3 8 0,0-4-157,1 4 1,-1 2-1,5 2 1,-5 3-156,-2 4 1,5-2 0,-8 10 0,1 4 350,2 8 0,-8 10 1,8 14-1,-2 10 77,-1 9 0,1 10 0,-8 12 1,0 8-91,0 6 1,1-1 0,-1 13 0,3-1-69,4-1 0,9-43 0,2 0 0,4 41 0,0-8-342,0-9 1,12-5 0,10-9 0,10-15-400,2-10 1,7-14-1,-5-10 578,5-2 0,3-3 0,-1-7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8:28.3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393 240 8463,'0'-22'-187,"0"0"0,0 0 1,-3 1 377,-4-1 1,5 7 0,-8 1-1,0-3 296,-4-3 0,2 6 0,-3 2 1,-2 0-229,-2 0 1,-10 7 0,0-2 0,2 4-143,3 3 0,2 0 0,0 3 0,1 4-135,-1 7 0,3 13 1,2 4-1,5 3-114,2 5 0,-5 2 1,8 3-1,2-1-127,3 1 0,2-3 0,2-2 0,3-6-6,2-1 1,10-5-1,-2-11 1,4-3 214,3-4 1,2-1-1,3-8 1,-1-3-10,-6-4 1,1-5 0,-6-12 0,4-3 12,3-2 1,-7-3 0,-3 6 0,0-3 176,0 2 1,-7 3-1,2 2 1,-5 0 864,-2 1-1026,0-1 0,3 12 28,4 10 1,-4 17-1,4 15 1,-5-1-372,-2 0 1,7 6 0,3-6 0,0 3 372,0 5 0,6 2 0,-3 3 0</inkml:trace>
  <inkml:trace contextRef="#ctx0" brushRef="#br0" timeOffset="284">567 283 8209,'19'-2'101,"-4"-5"0,4 4 12,-4-4 1,4 4 146,3 3 0,-8 0 0,-2 3-60,-2 4 0,-3-2 0,-7 9 0,0 3 2,0 3 1,0 2 0,0-1 0,0 3-250,0 6 0,-9-4 0,-3 8 0,-3 0-189,1 0 0,9-8 0,-2 3 1,4-4-354,3-4 1,3-1 280,4-6 0,0-4 0,12-10 1,6-2-577,-1-6 884,0 6 0,7-27 0,3 5 0</inkml:trace>
  <inkml:trace contextRef="#ctx0" brushRef="#br0" timeOffset="483">1111 44 8035,'0'21'-555,"0"1"858,0 0 0,3 7 0,2 0 1,2 0-61,-2 3 0,-3 1 0,-2 11 0,0 0-265,0-1 0,0 3 0,0 0 0,0 0-393,0-5 415,0-2 0,10-5 0,2-3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8:29.9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349 871 8126,'0'-22'-237,"0"1"1,0 6 0,0 1 2483,0-3-1908,0 7 1,0 3 0,0 14 0,-2 10-100,-6 10 1,6-1 0,-8 10 0,3 3-127,0 2 1,-8 5 0,6 3 0,-1 1-333,0-1 1,-4-1 0,4 1-1,-2 1-629,-5-1 0,5-3 0,0-3 0,0-4 847,0-10 0,-3 0 0,-7-17 0</inkml:trace>
  <inkml:trace contextRef="#ctx0" brushRef="#br0" timeOffset="56">1 937 8858,'14'7'722,"1"2"0,-1 4-482,-2 4 0,8 2 0,-6 5 0,8 3-294,7 2 1,-5 2 0,5-4-1,-2 4-576,2 3 0,-5-7 1,5 2 629,-5-5 0,8-2 0,2 0 0</inkml:trace>
  <inkml:trace contextRef="#ctx0" brushRef="#br0" timeOffset="104">545 1154 8053,'0'22'656,"3"0"0,1 2-519,4 5 0,9-2 0,-5 7 0,2-1-404,1 1 0,-1-5 1,6 8-1,-3-1 267,-3-2 0,1 7 0,6-7 0</inkml:trace>
  <inkml:trace contextRef="#ctx0" brushRef="#br0" timeOffset="317">937 1198 8134,'22'0'311,"-8"0"0,1 0 0,2 0 1,2 0 0,3 0 0,0 0 0,0 0-472,-1 0 0,1 0 1,0 0-1,2 0-2052,5 0 2212,-5 0 0,8-10 0,-10-2 0</inkml:trace>
  <inkml:trace contextRef="#ctx0" brushRef="#br0" timeOffset="469">1133 871 8223,'-10'22'-126,"8"2"0,-8 3 0,3 4 293,0 3 1,0 0-1,7 5 1,0-1 196,0 8 0,0-2 1,0 7-1,0-5-610,0-3 1,0 1 0,0-1 245,0 1 0,9 0 0,3-1 0</inkml:trace>
  <inkml:trace contextRef="#ctx0" brushRef="#br0" timeOffset="902">1808 893 8125,'-24'-36'354,"-3"2"0,-2 2-57,3 6 1,1 4-1,4 7 1,-1 8-370,0 5 1,8 4-1,-1 5 1,-2 10 192,-2 10 0,4 0 0,3 9 0,0 3-258,0 2 1,7 2 0,-2-2 0,5-2-188,2-3 1,0-2 0,0 3 0,2-11-240,5-9 1,5 0-1,10-10 347,0-2 1,0-5 0,-1-5 0,1-4 222,0-3 0,-8-10 0,1-7 0,-1 2 151,-1 3 1,4 0 0,-8-3 356,3-2 0,-4 3 1,4 9 351,-3 2 0,8 13-574,-2 2 0,-6 12 0,1 17 1,-3 5-400,1 0 1,1 7 0,-4-5 0,5 5 105,2 3 0,2 9 0,8 3 0</inkml:trace>
  <inkml:trace contextRef="#ctx0" brushRef="#br0" timeOffset="1185">2069 1024 8180,'13'-15'-120,"-4"3"457,1 2 1,2-4 685,10 7 0,-8-1-502,1 8 1,-3 10-1,2 5-371,-6 4 1,-6 3-1,-2-1 1,0 1-45,0 0 1,0 7 0,0 0-1,-2 0-166,-6 3 1,4-6 0,-8 8 0,2-3-564,5-4 1,3-3-1,2-2-24,0 0 1,9-10 0,6-5 0,4-4-946,3-3 1592,9 0 0,3-20 0,10-4 0</inkml:trace>
  <inkml:trace contextRef="#ctx0" brushRef="#br0" timeOffset="1469">2483 1067 8180,'0'-22'-78,"0"8"0,0-1 299,0-2 0,0 5 0,3-2 127,4-3 0,5 0 0,12 0 0,3 5-83,2 2 1,0-4 0,-7 6-1,2 4 101,5 1 1,-5 3 0,5 3-224,-5 4 0,-9 5 0,-3 10 0,-2 2-158,-6 5 0,-1-5 1,-6 8-1,-4-3-59,-7 0 0,2 9 0,-3-4 0,1 0-160,1-5 0,4-5 1,6-4-1,-1-3-184,-4-3 1,3-9 0,13 2 1,4-4 0,10-3 0,-1-3-298,1-4 0,0 2 0,0-9 714,-1-3 0,11-3 0,2-1 0</inkml:trace>
  <inkml:trace contextRef="#ctx0" brushRef="#br0" timeOffset="1752">3441 523 8168,'-7'14'45,"0"1"0,-8-1 1,8 8-1,0 2 365,-3 5 1,8-2-1,-8 9 1,3 3-217,0 2 0,-8 3 0,5-3 0,1-2-628,-1-3 0,-5 7 0,6 6 434,-3-8 0,-3 2 0,-7-9 0</inkml:trace>
  <inkml:trace contextRef="#ctx0" brushRef="#br0" timeOffset="1969">3049 588 8168,'3'22'447,"2"0"0,4 2-11,3 5 0,3-2 0,9 9 0,3 3-124,2 2 0,10 2 1,-6 1-1,4-1-338,-1 1 0,0-3 0,8-2 1,-3-5-1850,-5-3 1875,-4-2 0,-1 3 0,3 1 0</inkml:trace>
  <inkml:trace contextRef="#ctx0" brushRef="#br0" timeOffset="2236">3659 893 8168,'15'-22'-327,"-3"0"865,-3 1 0,8 6 1,-2 1-156,4-3 1,3 0 0,0 2 0,0 8 233,-1 5 0,1 2-392,0 0 1,-3 2 0,-4 5 0,-8 8 65,-5 4 1,-4 5 0,-3 5-1,-4 8-164,-4 4 1,-1-5-1,-8 0 1,0 3-331,1 2 1,1 0 0,6-4 0,6-8-263,6-5 1,2-2 0,2-3-314,6-4 0,6-6 0,15-11 778,8-5 0,4-15 0,2-12 0</inkml:trace>
  <inkml:trace contextRef="#ctx0" brushRef="#br0" timeOffset="2485">4269 0 8168,'10'65'92,"-6"1"0,11 2 1,-1 4 632,-1 8 1,-4 7 0,-9 10 0,0-44 0,0 0-211,1 4 0,-2 0 0,-6 2 0,-5 1 0,-2-3 0,-4-1 0,-3 3 0,-4-2-367,-2 1 1,-4-2-1,-3 3 1,-2-2-1,0-1 1,0-3-1,0-2 1,-1-3-243,0-1 1,-1-2 0,4-5 0,0-2 0,-3-1-1,-1-2 1,-34 31-2046,-1-8 2139,10-15 0,3 1 0,9-15 0,0-5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8:39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53 349 8160,'-21'0'944,"6"0"-752,1 0 1,11 0 30,3 0 1,10 0-1,12-2 1,-1-3 10,1-3 1,7-6 0,3 4-1,-1-2-90,1-5 1,4-2 0,-7-3 0,-2 0-125,-3 1 1,-3-1 0,-1 0-1,-3 0-99,-3 0 1,-9 1 0,2-1-121,-4 0 1,-10 8 0,-3 1 0,-2 4-49,-5 4 1,-10 3 0,-2 2 0,3 0 238,1 0 0,4 0 1,-1 0 305,0 0 1,0 9-1,3 8 1,2 7 130,2 5 0,11 10 0,-4-3 1,6 6-183,2 1 0,0 1 1,2-1-1,8 1-258,12-1 0,2-2 1,12-4-1,3-8-326,2-5 1,10-10 0,0-1 0,-3-6-986,-2-10 0,-2-6 1322,-1-13 0,1-10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00:01:37.7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0 477 7542,'0'-12'1454,"0"19"1,0 15-1059,0 2 1,3 3-1,2-1 1,4 6-420,3 2 0,3-5 1,7 5-1,-1 0-487,1-1 0,0-6 0,2 2 510,5-5 0,-5-2 0,8 0 0</inkml:trace>
  <inkml:trace contextRef="#ctx0" brushRef="#br0" timeOffset="148">131 281 8263,'-22'-24'0,"0"-3"269,1-2 1,1 7-1,3 10 515,3 3 1,11-8-1205,3 2 0,10 6 420,12 1 0,9-4 0,3 0 0</inkml:trace>
  <inkml:trace contextRef="#ctx0" brushRef="#br0" timeOffset="583">392 760 8401,'0'-22'239,"0"1"0,0-1 1,0-2 315,0-5 1,10 2 0,5-9-1,1-5-367,-1-8 0,4 1 0,-4-10 1,2 0-433,-3 2 0,-2 3 0,-7 9 0,2 1 97,-2-1 1,-2 10 0,-6 8-304,-4 9 0,5 9 0,-8 18 171,0 12 1,8 9 0,-5 13 0,4 2 330,3 5 1,0 4 0,3 13 0,1 2 10,4 3 0,6 9 1,-4-5-1,2 3-122,5 0 0,-5-10 0,3 3 1,4-5-38,8-3 0,-3-19 0,5-10 0,-5-12 624,-2-9 1,-8-5 0,-2-13 34,-2-4 1,-5-3-1,-12-7 1,-8 3-188,-4-3 0,-13 5 1,-4 0-1,-5 2-199,-3 5 1,1 3 0,-1 2 0,3 0-134,5 0 0,4 0 0,13 2-1606,4 5 0,8 3 1562,14 5 0,15 4 0,12-7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8:36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129 806 8337,'-22'0'668,"1"0"1,-1 0 0,0 0 676,0 0-1109,10 0 0,5 0 0,14 0 28,8 0 0,11-7 0,6-3 1,2-2-226,4-5 1,1-9 0,2-6 0,-2-2-190,0-4 0,7-4 0,-13-1 0,4-1-39,-1 1 0,-9-8 1,-1 3-1,-6 4-2,-6 5 0,-9 5 1,0-4-1,-10 4-63,-10 2 1,-4 3-1,-5 10 1,-3 2 126,-2 3 1,-7 9 0,7-3 0,2 6 153,3 2 0,5 12 0,2 10 0,5 12 124,2 7 1,-5 12-1,8 5 1,2 8 17,3 6 0,2 6 0,0 9 0,2 2-184,6 6 0,-4 4 0,4-45 1,1 1-1,2-1 0,0 0-226,2 2 1,1-3 0,15 37 0,-7-10 0,2-15-84,5-14 1,-5-5 375,5-24 0,-14-15 0,-8-22 71,-5-4 1,-11-5 0,-6-3 0,-7-2-20,-7 3 0,3-6 0,-8 3 0,2 2-152,6 3 0,-6 5 1,3 2-1,3 2-38,1-1 1,4 3 0,-1 1 0,0 3-328,0 4 0,8-5-496,-1 3 909,10 0 0,-4 7 0,9 0 0</inkml:trace>
  <inkml:trace contextRef="#ctx0" brushRef="#br0" timeOffset="216">1087 458 8201,'0'-22'558,"0"10"1,0 5 0,0 14 0,0 10-195,0 9 0,0 1 0,0 9 0,0 3-583,0 2 0,0-5 0,0 1 1,-2 1-1039,-5 4 1,4-1 1256,-4-5 0,-5 5 0,0-7 0</inkml:trace>
  <inkml:trace contextRef="#ctx0" brushRef="#br0" timeOffset="400">761 523 8157,'0'-12'805,"9"2"1,8 13-536,10 4 1,4 5-1,10 10 1,1 2-418,4 5 1,4-5 0,-1 5 0,4-4-1056,3-4 0,-8 1 1202,3 0 0,4 0 0,1-1 0</inkml:trace>
  <inkml:trace contextRef="#ctx0" brushRef="#br0" timeOffset="683">1065 0 8148,'-31'15'0,"-3"-1"0,0 3-63,5 3 0,5 11 0,5 6 1,2 4 738,2 2 1,8 3 0,-5 5 0,2 5-210,5-1 0,3 8 0,2-2 0,2 9-365,6 10 0,-4 2 0,11 0 0,2-4-465,2-3 0,3-3 1,2-9-1,3-5-374,2-7 0,2-22 0,-4-10 1,2-6 736,-2-9 0,6-11 0,1-5 0</inkml:trace>
  <inkml:trace contextRef="#ctx0" brushRef="#br0" timeOffset="916">1566 44 8148,'3'22'276,"4"0"0,-2-1 0,7 4 0,0 4 158,0 7 1,3 15 0,4 7 0,-2 5 16,-3 2 1,-6 0 0,4 1 0,0-1-196,0 0 1,-7 1-1,2-1 1,-4 0-520,-3 1 1,0-1 0,0-2 0,-3-5-705,-4-7 0,2-5 0,-7-3 0,2-2-1454,5-4 2421,-7-6 0,0-9 0,-10 0 0</inkml:trace>
  <inkml:trace contextRef="#ctx0" brushRef="#br0" timeOffset="1316">2089 1024 8877,'-12'2'2090,"7"3"-1533,10 2 1,0 1 0,9-8 0,3 0-336,3 0 0,9 0 1,2 2-1,0 3-513,1 2 0,7 0 0,-3-7 0,5 0-872,3 0 1,-8 0 0,0-2 1162,3-5 0,-8-5 0,1-10 0</inkml:trace>
  <inkml:trace contextRef="#ctx0" brushRef="#br0" timeOffset="1499">2742 763 8200,'-31'0'-6,"-3"0"0,0 2 492,5 5 1,-2-4 0,-1 4-1,-2-2-36,-4 2 0,-6-2 0,-2 7 0,0-2-687,5-5 1,5 4-1,-3-2 237,3-2 0,-1 7 0,-6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8:51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1612 915 8340,'12'0'836,"-2"0"1,-13 2-626,-4 6 1,-3-4-1,-7 9 1,3-1-9,-3 0 1,-3 5 0,-1 9-1,-1 6-137,0 2 1,0-5 0,1 7 0,-1 0-488,0-2 0,3 7 0,2-7 0,2 2-214,-2 1 1,5-11-1,-2 3-377,-3-4 1012,7-13 0,-9 7 0,7-7 0</inkml:trace>
  <inkml:trace contextRef="#ctx0" brushRef="#br0" timeOffset="216">1263 1024 8245,'15'7'330,"-1"0"1,-6 3 81,6-3 1,-7-2-1,8 10-54,2 2 1,-5 2 0,2 3 0,3-1-37,3 1 0,2 0 1,-1 2-1,1 3-446,0 2 0,7 2 0,0-4 1,-2 2-510,-3-2 0,-10-3 0,1-2 1,-1-1-696,-2 1 0,5-7 1328,-9-1 0,9 1 0,-5 6 0</inkml:trace>
  <inkml:trace contextRef="#ctx0" brushRef="#br0" timeOffset="399">1764 1133 9508,'12'2'831,"-4"5"0,-6 8-563,-2 4 0,0 5 0,2 3 0,3 5-462,2 1 0,3 1 0,-5 5 0,2-3-1193,-2 3 1387,7-8 0,0 11 0,10-9 0</inkml:trace>
  <inkml:trace contextRef="#ctx0" brushRef="#br0" timeOffset="916">2461 567 8147,'0'-22'222,"-10"14"1,-4 13 114,-6 15 1,1 26-1,2 4 1,3 11 82,-3 4 1,7 13 0,3 6 0,4 11-60,3 4 0,10-5 0,-3-44 1,1 0-1,13 46-310,8-4 0,-2-5 0,9-9 0,3-13-791,2-12 1,3-16 0,-1-11 0,1-9 739,-1-10 0,1-4 0,-1-3 0</inkml:trace>
  <inkml:trace contextRef="#ctx0" brushRef="#br0" timeOffset="1871">131 1242 7947,'-22'0'-685,"8"0"1798,-1 0-234,1 0-453,2 0 1,4 0 0,16 2-181,6 5 1,8-2-1,4 7 1,3-2-173,-2-5 1,5 0-1,-1-1 1,0 4-70,1-3 1,-3-3-1,-7-2 1,-1 0-61,1 0 1,0 0 27,0 0 1,-13 0 0,-9 0-64,-12 0 0,-9 0 0,-8 0 1,-8 0 39,-4 0 1,-2 0-1,1 0 1,4 0-252,1 0 1,8 0 0,-4 0 300,1 0 0,3 0 0,7 0 0</inkml:trace>
  <inkml:trace contextRef="#ctx0" brushRef="#br0" timeOffset="2935">958 196 8926,'0'22'525,"0"0"1,0 2-185,0 5 1,0 7 0,0 18 0,0 9 60,0 7 0,0 14 0,3 4 0,2 11-311,-2-47 0,1 2 1,3 5-1,0 1 1,-2 0-1,-2 1 1,-1-1-1,1 1-110,-2-3 0,0 0 0,0-6 1,0 0-1,4 47 0,3-5 29,-4-9 0,-1-10 0,-3-17 0,0-7-370,0-5 0,0-5 0,0-5-309,0-7 1126,0-14-46,0-5 0,0-13-256,0-4 1,2 2-117,5-9 0,-2 9 0,10-2 64,2 4 1,2 3 0,3 0-1,0 0-99,-1 0 1,4 0-1,1 0 1,3 0-243,-2 0 0,0 0 0,-1-2 0,3-3-335,-2-2 0,-3-8 0,-5 5 0,-2-2 573,-2-5 0,-1-2 0,8-3 0</inkml:trace>
  <inkml:trace contextRef="#ctx0" brushRef="#br0" timeOffset="3200">1067 44 8195,'-12'0'1814,"5"-7"-934,14-1 0,13 1 0,9 7 0,0 0-533,2 0 0,-4 0 1,7 0-1,-1 0-759,1 0 0,-5 0 0,5 0 1,-2 0 411,-6 0 0,-1-10 0,-4-2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8:56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346 1002 6862,'3'-15'906,"2"1"-329,2-3 1,0-2-55,-7-3 0,-2 2 0,-5 3-188,-8 3 0,-4 9 0,-3-2 1,-2 7 170,-5 7 0,4 0 0,-6 13 0,2 4-243,0 0 1,0 10 0,7 2 0,0 5-137,1 3 1,6-8 0,3 1-1,2 1-410,5 3 0,5-7 0,5-5 0,7-5-149,8-2 0,-3-7 0,12-3 0,-3-2 27,3-6 1,-4-4 0,4-7 0,-5-7 208,-2-6 0,-1-2 0,1-2 1,-3-2 160,-4-3 0,2-3 0,-10 6 0,-2-6 114,-3-2 1,6 8 0,-1-3 0,-2 4 500,-3 4 1,-2 6 360,0 1 0,-2 9-537,-5-3 1,4 16 0,-4 6 0,4 6-57,3 1 0,0 4 0,0 1 0,0 3-184,0-2 1,3-3-1,2-2 1,4 0-479,3-1 1,1 1 0,3 0 0,-1-3-687,2-4 0,2 2 1,3-10-421,0-2 1,0-3 0,-1-4 1419,1-5 0,0-6 0,0-8 0</inkml:trace>
  <inkml:trace contextRef="#ctx0" brushRef="#br0" timeOffset="301">717 1132 7388,'14'-2'2513,"1"-5"-1536,-11 4 1,6-4-793,-10 14 0,0 5 0,0 10 0,0 0-133,0 0 0,0-5 1,0 5-364,0 9 0,0-9 1,0 0-1,3-6-1059,4-3 0,-5 6-978,6-5 2348,4-4 0,-10 0 0,8-10 0</inkml:trace>
  <inkml:trace contextRef="#ctx0" brushRef="#br0" timeOffset="467">913 1024 8097,'0'21'-100,"0"-6"0,0-1 1,2 3 223,5 3 1,-4-6-1,4 1 1,-5 2 116,-2 2 0,0 5 1,0 3-1,0 2-332,0-2 0,8-3 0,-1-3 1,-2 1-1231,-3 0 1321,-2 0 0,10 0 0,2-1 0</inkml:trace>
  <inkml:trace contextRef="#ctx0" brushRef="#br0" timeOffset="683">1522 741 7755,'3'19'0,"2"-2"-13,2-3 1,0 1 0,-7 7 0,0-1 408,0 1 1,-7 0 0,-3 2-1,-2 3-463,-5 2 0,5 2 0,-2-4 0,-1 2-194,3-2 0,-5-3 1,7-3 260,-2 1 0,-2 10 0,-8 2 0</inkml:trace>
  <inkml:trace contextRef="#ctx0" brushRef="#br0" timeOffset="900">1239 762 8056,'10'12'-89,"-5"8"302,9-6 1,-6 6-1,6 1 1,1 1 173,-3 0 0,7 0 1,-4 0-1,4-1-22,3 1 0,-1 0 1,1 0-1,0-1-603,0 1 1,0 0 0,-1 0 0,1-3-1029,0-4 0,-8-3 1266,1-5 0,-1-5 0,8 8 0</inkml:trace>
  <inkml:trace contextRef="#ctx0" brushRef="#br0" timeOffset="1100">1740 871 8318,'12'10'513,"-2"-5"0,-10 9 0,2 3-47,6 3 0,-4 4 0,9 5 0,-4 5-415,-4-1 1,5 13 0,-1-7-1,1 0-544,0 2 1,-1-2 0,-4-1 0,3-4-1793,-4-2 2285,-1-3 0,6-7 0,4-1 0</inkml:trace>
  <inkml:trace contextRef="#ctx0" brushRef="#br0" timeOffset="1483">2241 1111 7601,'22'0'586,"0"0"-172,-1 0 0,1 0 0,0 0 0,0 0-501,-1 0 0,8-8 1,0 1-1,-4 0-1674,-8-3 1761,2 8 0,-7-18 0,10 8 0</inkml:trace>
  <inkml:trace contextRef="#ctx0" brushRef="#br0" timeOffset="1650">2393 784 8021,'0'22'220,"0"0"0,0-1 1,0 4-1,0 4 107,0 7 1,-7 5-1,0 0 1,2 0-23,3 3 1,2-5 0,0 11 0,0-4-464,0-2 0,0-3 1,2-2 157,5-3 0,-4 0 0,6 8 0</inkml:trace>
  <inkml:trace contextRef="#ctx0" brushRef="#br0" timeOffset="2150">3090 806 7998,'-22'-10'323,"-2"0"0,0-6 0,0 3-171,5 4 0,2 2 0,-5 7 0,0 0 308,0 0 1,0 2-1,3 5-257,5 8 0,-3 6 0,9 6 0,4 2-366,1-2 0,3 4 0,0-2 0,0-2-319,0-3 1,10-2-1,4-3 33,6-4 0,1 2 0,1-10 205,0-2 1,0-10-1,-3-5 1,-2-2 170,-2-5 1,-3-2 0,5-3-1,-5 0 394,-3 1 0,1-1 0,-5 0 522,2 0 0,3 3-241,-3 4 1,-4 8-1,4 14-246,-5 8 0,6 7 1,-1 7-1,-2 5-461,-3-1 1,0 6 0,3-7 0,5-1-560,2 0 0,-5-2 664,8-7 0,-1 10 0,8 2 0</inkml:trace>
  <inkml:trace contextRef="#ctx0" brushRef="#br0" timeOffset="2350">3308 828 7998,'0'12'1197,"0"7"-832,0-4 0,0 4 0,2 3 0,3 0-161,3-1 0,1 8 1,-4 0-1,2-2-518,-2-3 0,5 5 1,-3 0-1,0-2-2349,3-3 2663,-8-2 0,18 9 0,-8 3 0</inkml:trace>
  <inkml:trace contextRef="#ctx0" brushRef="#br0" timeOffset="2617">3504 937 7998,'19'-10'59,"-2"-5"184,-2-4 1,-3 4 0,5 3 0,-3 0 88,3 0 1,-5 5 0,3-5 0,2 2 232,2 5 0,-4 3 0,-1 2 218,3 0 0,3 0-415,1 0 1,-9 10-1,-4 4 1,-6 5-170,-2 3 1,-7 0 0,0 0 0,-1 0-288,-1-1 1,6-6-1,-4-1-329,5 3 0,2 3-91,0 1 0,2-1 0,5-6-546,8-6 1,4 1-1,3-2 1054,0-2 0,-1-2 0,1-3 0</inkml:trace>
  <inkml:trace contextRef="#ctx0" brushRef="#br0" timeOffset="2983">4506 545 8009,'-15'-8'378,"1"1"0,6 0 1,-4 9-1,3 5 6,4 8 1,-5 12-1,3 2 1,0 0-284,-3 2 1,8-4-1,-6 9 1,3 0-486,-2-2 0,2 7 0,-7-7 0,0 2-773,0 1 1157,-2-1 0,-8-2 0,0-3 0</inkml:trace>
  <inkml:trace contextRef="#ctx0" brushRef="#br0" timeOffset="3183">4114 653 8651,'0'22'846,"9"0"0,6 2 0,4 3-467,3 2 1,10 0 0,4-5 0,3 3-674,-3 2 1,5 2 0,-5-4 0,5 2-1927,3-3 2220,-10-1 0,7-4 0,-7 1 0</inkml:trace>
  <inkml:trace contextRef="#ctx0" brushRef="#br0" timeOffset="3467">4680 849 7962,'12'-21'20,"-2"-1"603,-1 0 0,-4 8 0,10-1 0,2-2-157,2-2 1,0 4 0,-2 3 0,-2 2 63,2 6 1,2-6-1,3 3-239,0 2 0,-3 12 1,-4 8-197,-8 4 0,-5 3 1,-2 0-1,-2-1-81,-5 1 0,2 2 1,-10 3-1,-2 4-174,-2 3 0,4-5 0,3 5 1,3-2-243,4-6 1,2-2 0,3-2-89,0 0 0,10-10 1,5-5-1,4-4-700,3-3 0,9-10 0,3-7 1190,0-10 0,17-6 0,-5-11 0</inkml:trace>
  <inkml:trace contextRef="#ctx0" brushRef="#br0" timeOffset="3716">5355 0 7952,'15'44'194,"-1"-1"1,-2 3-1,5 5 1,-2 12 573,2 14 1,-8-4 0,-2 16 0,-4 1-102,-3 2 1,0 5 0,-5-5 0,-7 4-376,3-46 1,-4 0 0,-23 42 0,17-45 0,-1 0-1,-2-2 1,-2-1-888,-1 1 0,-1-2 1,-24 34-1,6-7 0,0-12 595,1-14 0,-1-1 0,1-9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9:01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0 893 10332,'22'0'386,"-7"7"0,-1 1 0,3-3-458,3-3 1,9-2 0,0 0 0,-3 0-405,-2 0 1,5 0 0,0 0 0,-2 0-1466,-3 0 1941,-12-10 0,8-2 0,-8-10 0</inkml:trace>
  <inkml:trace contextRef="#ctx0" brushRef="#br0" timeOffset="310">240 588 7995,'-19'10'405,"4"5"1,3 4 0,7 5 0,-2 5 277,2 7 0,3 3 0,2 2 1,0 0-244,0 5 0,0 3 0,0-6 0,0 1-499,0-1 1,2-1 0,3-6 0,2-5-2000,-2 1 2058,-3-8 0,8 7 0,2-9 0</inkml:trace>
  <inkml:trace contextRef="#ctx0" brushRef="#br0" timeOffset="807">1133 479 7671,'0'-14'473,"0"-1"0,-3 13-78,-4 2 1,5 10 0,-8 11-1,3 4-192,-1 4 1,-1-3 0,4 11 0,-2-1-213,2-2 0,0 0 0,0-8 0,-2 3-312,2-2 0,0 4 1,0-2-1,-2-2-303,2-3 1,0-9-1,1-1 624,-4 3 0,-9 3 0,5 1 0</inkml:trace>
  <inkml:trace contextRef="#ctx0" brushRef="#br0" timeOffset="1040">741 545 7999,'0'-12'991,"2"4"0,5 13-621,8 2 0,7 10 1,7 0-1,7 8-240,5 4 1,-2 0 0,2-5 0,5 2-279,0 3 1,0 8-1,-2-8 1,-3 0-515,-5 2 1,3-6-1,-10 4 662,-3-5 0,-1-2 0,-4-1 0</inkml:trace>
  <inkml:trace contextRef="#ctx0" brushRef="#br0" timeOffset="1373">1372 741 8179,'0'-22'1463,"0"7"-1219,0 1 1,10 7-1,5-5 1,4 2-20,3 5 1,-1 3 0,1 2 0,0 0-1,0 0 0,7 2 0,0 3-106,-3 2 0,-4 10 0,-7-2-51,-8 4 1,-5 3 0,-2 0-1,-2-1-8,-5 1 1,-3 7-1,-7 0 1,3-2-224,-3-3 1,-3-2 0,1 0-123,4-1 1,6-6 113,9-1 1,2-2-123,5 3 1,6-5 0,8-10-1,1 0-190,0 0 1,2 0 0,3-3 0,2-2-701,-3-2 1183,8-10 0,-10 5 0,8-10 0</inkml:trace>
  <inkml:trace contextRef="#ctx0" brushRef="#br0" timeOffset="1590">2200 0 8377,'-22'0'0,"0"0"371,0 0 1,3 10 0,2 7 0,3 10-12,-3 9 0,-3 15 1,1 9-1,2 10 84,3 10 1,9 7 0,-3 8 0,6 4-347,2 0 1,0-2-1,2-10 1,6-2-546,6-6 1,6 4 0,1-11 446,1-1 0,10-4 0,1-1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9:09.5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306 981 8126,'-3'-37'236,"-2"3"181,-2 3 1,0-5 0,7 7 0,0 2 25,0 3 1,-10 4 0,-4 6-188,-6 7 1,-1 14 0,-1 10 0,-2 9-98,-5 11 0,4 4 1,-4 2-1,5 1-213,2 0 1,3-1-1,4 1 1,8-3-627,5-5 0,2 3 0,2-13 333,5-6 0,6-8 0,8-12 1,1 0-10,0 0 0,0-10 1,2-4-1,3-8 134,2-7 1,0 5 0,-8-8-1,1 3 301,0 0 1,-8-7 0,1 7-1,-1 2 1268,-1 3-428,6 2 0,-9 5-430,4 10 1,-4 9 0,-10 23 0,2 1-200,5 3 0,-4 8 1,7-6-1,-3 0-681,0 1 0,8-1 0,-6-4 0,1 2-992,0-2 0,4-3 1383,-7-2 0,10-1 0,-5 1 0</inkml:trace>
  <inkml:trace contextRef="#ctx0" brushRef="#br0" timeOffset="300">632 1220 8126,'3'-14'214,"2"-1"30,2-2 0,3 5 0,-3-3 201,7-1 0,-4 3 0,0 1 89,-1 3 0,3 1-419,10 8 1,-7 3 0,-3 4 22,-2 8 1,-3 4-1,-7 3 1,0 0-82,0-1 0,-7 3 0,-1 3 0,1 5-81,-3 1 0,8-6 0,-5 2 0,4-5-117,3-2 1,0 0 0,0 0-317,0-1 0,3-9 0,4-4 91,7-6 0,6-4 0,2-6 0,-1-4-1505,1 0 1871,0-7 0,0-3 0,-1-12 0</inkml:trace>
  <inkml:trace contextRef="#ctx0" brushRef="#br0" timeOffset="483">1111 1002 9514,'8'25'369,"-1"4"1,0-3 0,-7 10 0,0 3-281,0 2 1,7 0-1,3-2 1,0-3-486,-1 3 0,6-5 1,-8 0-1,1-5 396,1-10 0,3 3 0,10-10 0</inkml:trace>
  <inkml:trace contextRef="#ctx0" brushRef="#br0" timeOffset="683">1656 676 8098,'0'21'60,"-3"1"0,-1 2 0,-4 3 498,3 2 1,-4 10 0,-1-3 0,-2 5-277,-5 3 1,5 2 0,-3 2-1,1 3-578,2-3 1,-8-2 0,8-5 0,-2-2 295,-1-3 0,1 1 0,-8 6 0</inkml:trace>
  <inkml:trace contextRef="#ctx0" brushRef="#br0" timeOffset="900">1438 741 7168,'2'19'904,"6"-4"1,-3 4-1,7-2 1,0 7-461,0 5 1,2 3 0,8-6-1,0 6-466,0 2 0,-1-5 0,1 5 0,0 0-69,0-1 1,0-6 0,-3 2 0,-2-5-1061,-3-2 0,-6-7 1151,6-1 0,-9 1 0,5 6 0</inkml:trace>
  <inkml:trace contextRef="#ctx0" brushRef="#br0" timeOffset="1117">1939 981 8126,'12'-22'610,"-2"10"1,-8 2 0,3 12-112,2 6 0,3 4 0,-5 12 0,2 3-146,-2 2 1,5 9 0,-3-4-1,-2 2-468,-3 1 1,5-8 0,1 7-1,-4 0-510,-1-2 0,-1-2 0,3-10 0,2-1 625,-2 1 0,-2 0 0,-3 0 0</inkml:trace>
  <inkml:trace contextRef="#ctx0" brushRef="#br0" timeOffset="1350">2244 1177 11346,'22'0'462,"-8"7"1,1 0 0,2-2-576,2-3 0,3-2 0,-1 0 0,1 0-1975,0 0 2088,-10 0 0,17 0 0,-5 0 0</inkml:trace>
  <inkml:trace contextRef="#ctx0" brushRef="#br0" timeOffset="1517">2462 872 8101,'-8'14'460,"-1"1"-29,-3 2 0,7 2 1,-3 5-1,6 5 162,2 8 0,0 4 1,0 5-1,0 2-458,0 3 0,0 2 0,0-5 0,0 6-970,0 1 0,7-6 835,1 2 0,8-6 0,-3-1 0</inkml:trace>
  <inkml:trace contextRef="#ctx0" brushRef="#br0" timeOffset="2593">3158 763 8199,'0'-34'0,"0"2"362,0 1 1,-7 7 0,-3-5 144,-2 5 0,-2 11 0,-8 6 1,0 7-174,1 7 1,-4 13 0,-1 14 0,-3 4-158,2 8 0,5 5 1,5-2-1,5 4-454,3 2 0,1-6 1,8-1-1,0-7-265,0-4 0,3-11 1,6 3-1,11-7-17,6-7 0,6-6 0,-6-9 0,3-2 240,-2-5 1,-3-5 0,-2-13 0,0-1 214,0-3 1,-1-3 0,-1 6 0,-6-3 504,-6 2 0,1 3 1,-2 2 1769,-2 0-1559,-2 0 0,-3 13 0,2 9-397,5 12 1,-4 10 0,4 4 0,-2 3-399,2-2 0,-2 4 1,7-2-1,0 0-2547,0 3 2730,3-8 0,7 17 0,-1-7 0</inkml:trace>
  <inkml:trace contextRef="#ctx0" brushRef="#br0" timeOffset="2655">3507 981 8062,'9'-13'-259,"1"-6"0,7 5 0,-2-3 757,2 2 0,2-2 0,3 10 58,-1 2 1,1 3 0,-2 4-170,-6 5 1,-2 5-1,-7 10 1,2 0-108,-2 0 0,-2 0 1,-3 2-1,-3 2-152,-4 3 1,2 3 0,-7-6 0,0 6-98,0 2 0,7-5 0,-5 5 0,3-3-431,0-4 0,-1-3 1,8-2-242,0 0 0,3-10 0,4-5 0,10-5-163,10-2 0,-3-9 0,5-6 804,-5-4 0,8-13 0,1-2 0</inkml:trace>
  <inkml:trace contextRef="#ctx0" brushRef="#br0" timeOffset="2950">3899 1046 8062,'0'-22'-8,"0"0"1,0 1 0,0-1 57,0 0 0,2 3 0,3 2 0,5 5-52,2 2 0,2-5 0,8 8 237,0 2 1,0 3 0,-1 2 0,1 0 179,0 0 0,-7 10 0,-3 4 0,-3 5-114,-4 3 1,5 0 0,-3 2 0,-2 3-169,-3 2 0,-2 2 1,0-4-1,0 4-198,0 3 0,-7-7 0,0 2-170,2-5 1,3-2 303,2 0 0,0-8 0,2-2-182,5-2 1,5-5 0,10-12-332,0-8 0,0 3 0,-1 0 0,1 0 444,0 0 0,0-3 0,0-7 0</inkml:trace>
  <inkml:trace contextRef="#ctx0" brushRef="#br0" timeOffset="3433">4857 480 8106,'0'-22'777,"0"0"-274,0 0 0,-2 20 0,-6 9 0,-4 13-316,0 9 0,-7 4 0,7 13 0,-3 3-59,1 2 1,1 7 0,-3-5-1,3 0-594,4 0 1,-8 8 0,5-3 0,-3 5-1011,1 2 0,-1-9 1476,-7-5 0,1-5 0,-1-3 0</inkml:trace>
  <inkml:trace contextRef="#ctx0" brushRef="#br0" timeOffset="3683">4530 480 10967,'10'24'0,"2"2"488,0 4 0,8 8 1,-6-1-1,8 4-198,7 2 0,-5 1 0,8-1 0,-3 1-582,0-1 0,0-1 0,-5-4 0,2-1-675,3 1 1,1-6 0,-9-6-657,1-9 1,0 0 1622,0-10 0,-1 1 0,1-8 0</inkml:trace>
  <inkml:trace contextRef="#ctx0" brushRef="#br0" timeOffset="3933">5009 1046 8073,'0'-22'-720,"0"8"0,0-1 1169,0-2 1,3 0 0,2 0-1,4 3-83,3-3 0,-4 5 1,6 0-1,1-1-96,-3 1 0,7 5 0,-2-5 0,7 2-52,5 6 0,0 1 1,-7 3-1,0 0-83,0 0 0,-3 3 0,-2 4 0,-5 7-137,-2 6 0,-3 1 1,-7 1-1,0 0-42,0 0 1,-10 7 0,-4 0 0,-6-3-62,-1-1 0,1 4 1,3 0-1,3 0-491,-3 2 1,5-14 0,0 5-426,2-3 0,5-2 574,13-2 0,4-6 1,12-9-1,2-2 447,3-5 0,10-5 0,-5-10 0,10 0 0</inkml:trace>
  <inkml:trace contextRef="#ctx0" brushRef="#br0" timeOffset="4300">5641 240 8040,'10'22'148,"-8"0"0,5 2 0,-2 7 219,2 13 1,-4 2 0,6 14 0,-1 6-160,-1 4 1,0 17 0,-7-5 0,0-2-209,0-3 1,-2 3 0,-5-5 0,-10-2-271,-10-5 0,3-1 1,-5-13 269,5 1 0,-8-6 0,-2 4 0</inkml:trace>
  <inkml:trace contextRef="#ctx0" brushRef="#br0" timeOffset="5390">5728 1 8068,'-15'0'-606,"1"0"661,9 0 0,5 2 0,17 3-34,10 2 0,-1 8 1,11-8-1,1 0 3,3 3 0,3-8 0,2 6 0,2-6-48,3-2 0,7 0 0,-7 0 0,-3 0 34,-2 0 1,-2 0 0,0 0-1,-3 0 282,-5 0 1,-5 0-201,-9 0 0,-2 2 1,-6 6-1,-7 6 106,-4 5 0,-6 3 0,-2 2 0,-2 3-164,2 2 1,1 10 0,-1 0 0,-3 6-80,4 6 0,1 17 0,1 0 1,-3 4-76,-2 3 1,-1 10-1,8 0 1,0 9 185,0 5 0,0-14 0,0 2 0,0-5 94,0-4 0,8 4 0,-1-9 0,-2-6 220,-3-6 0,-2-1 1,0-6-1,0-4 55,0-4 1,0 0 0,-2-17 0,-5-2 133,-8-3 1,-4-4 0,-3-6-1,0-7-134,0-4 0,-2-3 0,-3 0 0,-6 0-219,-9 0 0,1 7 0,-14 0 0,-1-2-77,0-2 1,8 4 0,0 0 0,9 0-508,10 3 368,14-8 0,6 18 0,9-8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9:19.085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61 1067 13019,'-22'-9'-714,"0"-6"1,10 3 0,7 0 0,13 0 662,14 0 0,16 5 1,15-8-1,6 1-155,8 2 1,-1-5 0,6 9 0,-2 1 79,3-3 0,-3 6 0,8-9 1,-1 4 345,0 4 0,-4 0 0,4 0 1,1-4-68,-1-4 1,1 1 0,4-5 0,-2 3-106,2-3 0,-2-2 1,2-3-1,3 2-136,-3 6 1,-9-5-1,-1 4 1,-1-2 109,1 3 0,-4-3 1,4 7-1,-6 0-73,-8 1 1,5 1 0,-8 8 0,3 0 124,1 0 0,-9 8 0,6 1 1,2 1 60,5 0 0,-10 7 0,13-5 0,-1 0-192,5-5 0,0 3 0,10-3 0,2 0-259,3 3 1,-5-8 0,-3 6 0,-2-6 139,-5-2 1,5 0-1,-2 0 1,-3 0 253,-2 0 1,-10 0 0,0-2 0,0-3 84,-2-2 0,4-1 0,-9 8 0,0 0-43,2 0 1,-7 0 0,5 0 0,-5 0-2,-3 0 0,8 0 1,3 3-1,-1 2-55,0 2 1,5 7 0,-5-6 0,5-1-177,10 3 1,7-8 0,12 5-1,0-7-69,0-7 0,8-5 1,2-10-1,-1-2-20,-47 9 1,-1 1-1,47-10 1,-8-8-1,0 3 161,0 0 1,-5-7 0,-7 9 0,-12 5 187,-7 6 1,-6 3 0,-6-1-1,0 7 137,-1 4 0,-9 3 1,-3 3-1,-2 4 227,1 7 0,8 8 0,-1 5 0,4 4-199,2 3 1,10-5-1,8 5 1,9-5-312,10-10 0,7 1 0,10-13 1,-43-5-1,1-2-226,4-1 0,3-2 1,5-5-1,1-4 1,1-2-1,0-3 1,-1 0-1,0-2-140,-2-4 0,1 0 0,2 0 0,0 0 1,1-6-1,0-1 0,-1 1 0,0 0 101,-2 1 1,-1 1-1,-3 0 1,-3 1-1,-7 4 1,-2 2-1,-2 2 1,-1 0 15,42-11 0,-8 5 0,-19 5 1,-5 4 533,-7 8 1,-13 4 0,-1 6-1,-1 4 507,-2 8 1,0 6 0,-5 8-1,7 8-48,5 4 1,10 2 0,2 1-1,3-1-644,4 1 0,3-3 0,8-2 0,6-5-200,10-3 0,5-11 0,-2-13 0,1-5-197,4-2 1,-40-1 0,1 0 0,-1-2-1,-1-1 1,2-4 0,-1-1 26,1-4 1,0-1-1,-1 1 1,1-1-1,2-3 1,0-2-1,1 0 1,1-1 199,-3 0 1,-1-1-1,3 3 1,-1 0-1,-7 1 1,-1 0-1,2 1 1,0 1 146,-1 1 0,0 1 0,1 0 0,0 2 0,45-9 0,-1 6 170,1 7 0,-2 4 0,-8 3 0,0 0 132,0 0 0,0 10 1,2 4-1,6 6-292,-45-9 0,1 0 0,2 0 0,1-1 0,0 0 0,1 0 1,0-2-1,1 1-224,2-1 0,0-2 0,-1-3 0,0-1 0,5 2 0,2-1 0,1-1 0,0-1-43,3-1 0,0 0 0,1-1 1,0-1-1,-2-1 0,-1-1 1,2-3-1,-1-1 36,2-1 0,0-1 0,3-1 0,-1 0 1,-5 1-1,-1 1 0,-3 0 0,-1 1 114,0 1 0,-1 0 0,-5 1 0,-1-1 1,3-1-1,0-1 0,-4 2 0,0 0 149,-1-2 0,0 1 0,1 3 0,-2 0 0,41-2 0,5 5 190,2 2 0,0 0 0,-48 0 0,0 0 0,43 0-22,-4 0 1,-3 2 0,3 3 0,2 5-137,2 2 0,3 0 1,-3 5-1,5-5-145,0-2 0,-43-6 1,0-1-1,-4-2 0,0 0 1,0 1-1,0 1-124,1 1 0,0-1 0,4 0 0,0-1 0,2-3 0,1-3 1,-1 0-1,0-1 15,1-2 1,-1 2 0,-1 1 0,0 0 0,-2-2 0,-1-2 0,2 0 0,0-1 73,1-1 1,0 0-1,4 0 1,-1-1-1,-2 0 1,-1 0-1,-1 0 1,-1 0 18,0 0 0,0 0 0,-3 0 0,0 1 1,-1-1-1,0 0 0,-2 1 0,-1 0 88,48-4 0,-5-3 0,-12 10 0,-5 2 192,0 2 0,-10 3 0,3 0 0,-10 0 69,-5 0 0,-2 10 0,-7 7 1,-1 7-202,1 5 0,-1 0 0,1-7 0,-1 0-319,1 0 1,0 4 0,-1-2 0,3-4-5,5-1 1,-5-7 0,5 0 0,-5-2 0,-3-5 1,8-3 0,0-2-1,-3 0 389,-2 0 0,5 0 1,2-2-1,3-5-64,4-8 1,3 3 0,5-2 0,5-3-150,6-3 0,6-2 0,2 1 0,0 1 26,0 6 0,-36 4 0,0 0 0,0 4 0,0 0 0,-2-1 0,1 0 128,-1-1 0,1 1 0,49 2 0,-44 2 0,2-1 0,-1 3 0,1 0 39,2 1 0,-2 0 0,-3 0 0,-1 0 0,44 0 0,-5 0-34,-5 0 1,10 0-1,-18 0 1,-4 0-270,-4 0 1,-13 0-1,-3 2 1,-4 3-2341,-10 2 2456,-7 1 0,-31-18 0,-6-2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9:22.4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174 5314 8237,'-29'-41'109,"0"5"1,0-3 0,7 10-1,3 0-33,5-3 1,-3-2 0,9-9 0,4 2-258,1 4 1,3-4 0,0 3 0,3-6-18,4 0 1,-5-4 0,8 12 0,-3-3 170,0 3 1,1-5 0,-6 4-1,3-4-17,2-2 1,8-1 0,-6-2 0,1-2 137,0-3 0,4-7 0,-4 7 0,2 0 44,5-2 0,-5 0 0,3-5 1,-1 7 8,-2 5 1,8 2 0,-8-2 0,2-2-107,1-3 1,-3 8 0,5 6-1,-3-1-81,3-3 1,3-10-1,1-3 1,1 1-77,0 0 0,-8-7 0,1 1 1,2-3 25,2-4 0,-4 8 1,-3 0-1,0 0 64,0 2 0,-7-4 1,2 9-1,-4 3 59,-3 2 1,0-5-1,0 0 1,0 0 220,0-2 0,-8 7 0,-1-5 1,-1 3 22,0-3 0,1 5 0,4-5 1,-3 5-110,4 3 0,-6-1 0,3 1 1,2-1-218,2 1 0,-4 6 0,0 3 0,0 3-12,-3 4 1,0 3-1,-7 2 1,3 1-39,-3-1 1,-2 7 0,-3 1 0,2-3 167,6-3 0,-3-1 1,10-4-1,2-1-59,2-3 1,3-8 0,0 6 0,0-3-67,0-5 1,3 1 0,2-1-1,2 3-35,-2-3 0,-3 0 0,-2 1 0,0 4 57,0 2 1,0-4-1,-2 7 1,-5 5 47,-8 7 1,3-3 0,-3 6 453,-2-5-1030,-2 6 198,7 4 0,5 6 236,14-4 1,5 2 270,10-9 1,-8 9-1,-1-5 1,-1 3 136,0 0 1,-5-1 0,8 6-175,1-5 0,11 4 0,2-4 0,0 2-92,3-2 1,1 5 0,11-8 0,2 3-87,5-1 1,-3-6 0,10 4-1,3-2-42,2-5 1,-5 5 0,0-2 0,0-1 164,-2 3 0,6-7 0,-4 6 0,3-1 110,-3-1 0,3 8 0,-8-5 0,5 0-52,10 0 1,-5 5 0,4-5 0,-6-1-86,-1 1 1,6 5-1,4-5 1,2 2-38,-2 5 1,-2 3 0,-2 2 0,-1 0-71,0 0 1,1 2 0,-1 3 0,-2 5 32,-5 2 0,5-5 0,-5 5 0,2-2 63,-2-5 0,5 5 0,-5-3 0,5-2 24,3-3 1,-1-2-1,0 0 1,1 0-22,-1 0 0,0 0 1,1 0-1,-1 0-8,0 0 0,-7 3 0,-2 1 0,0 4 0,-1-3 1,1-3 0,4-2-1,-4 0 66,-3 0 0,8 2 0,-6 3 0,1 5 15,-5 2 0,2 0 1,0 5-1,3-2-3,5 1 0,1 1 1,4 0-1,-1-2-97,0 2 1,3-8 0,5-1 0,7-6-125,4-2 0,3 0 0,0-2 0,3-6-74,4-6 0,-14-5 0,2-3 0,-6 0 124,-4 0 0,1 8 0,-8-1 0,-2-2 148,-5-2 0,5 4 0,-5 3 0,5 3 56,2 4 0,-7 2 0,-2 3 0,-3 0 27,-4 0 0,6 0 0,1 0 0,2 0-102,0 0 1,-10 8-1,6-1 1,-1 0 32,5 3 1,2-5-1,1 7 1,-3 0-24,2 0 0,3 0 0,0 5 1,-2-2-84,-3 1 1,-7-3 0,4-1-1,3-3-108,5-4 1,-9-2 0,8-3 0,-4 0-86,-2 0 1,2-3 0,8-2 0,-4-4 195,-3-3 1,1-1-1,-7-1 1,3 4 275,4 1 0,-4 6 0,0-4 0,-1 4 58,1 3 1,-5 0 0,7 3 0,2 2-266,3 2 0,3 8 0,1-8 0,4 0-98,1 3 1,8-5 0,-7 7 0,-1-3-45,3-4 1,3-2 0,6-3 0,-1 0-52,-4 0 0,1-10 0,7-5 0,3-4-31,4-3 1,-4 0-1,4 1 1,-7 1 11,-7 6 1,5-6 0,-8 6 0,1-3 274,-6 2 0,-4 6 0,-5 9 0,0 0 189,2 0 0,-7 0 0,10 0 0,-8 2-108,1 5 0,2-2 1,2 10-1,-2 4-18,-5 8 1,5-3 0,-5 5 0,7-5-266,8-2 1,-3-3 0,8-2-1,-1-5-207,0-2 0,-2-3 0,8-7 0,1 0 41,-1 0 0,-3-9 0,2-6 0,-2-4 158,2-3 0,-7 0 1,-3 3-1,-1 2 253,1 2 1,-4 8 0,5-5 0,-6 2 123,-1 6 0,-3 1 1,-3 3-1,1 0-108,6 0 0,-9 0 1,8 3-1,-3 1-105,0 4 0,2 9 0,0-5 1,1 2-83,-1 1 0,0-8 0,3 5 0,2-2-230,3-5 0,2-3 0,-5-2 1,5 0 143,2 0 1,-4 0-1,4-2 1,1-3 107,-1-2 1,-7-3 0,5 5 0,0-2 75,5 2 1,-5-5 0,-2 3 0,-3 0-56,3-3 0,-3 5 0,7-7 0,1 0-23,-1 0 1,-4 5 0,4-5 0,0 2 19,1 5 1,-8-5-1,5 3 1,-2 2 93,-1 3 0,3 2 0,-5 0 1,3 0-14,-3 0 0,5 0 0,-2 0 1,-1 0-133,3 0 0,-7 2 1,5 3-1,-3 2-166,2-2 1,-1-2 0,6-3-1,-2 0 36,-5 0 1,0-8-1,-2-1 1,2-1 238,0 0 0,-9-4 1,7 7-1,-8-1 187,1-1 1,2 4-1,2-7 1,0 0-181,1-1 1,-1 6 0,3-5 0,2 0-185,2 0 0,8-3 0,-7-4 0,-3 2-6,-2 3 0,7-1 0,2-7 1,1 3 96,-6 4 0,-4-2 0,-3 10 0,3 0-45,5-3 0,-6 8 0,6-5 1,-5 2-117,-3-3 1,3 6 0,2-5 0,3 2 7,-3-2 0,-3 4 1,-1-6-1,2 1 69,4 1 0,-4-7 1,4 6-1,-6 1 251,-8-3 0,2 8 0,-9-5 0,-2 2 31,-3-2 0,-3 4 0,1-4 0,-1 5-30,1 2 0,-1 0 0,-2 2 0,-2 3-92,-3 2 0,-7 3 0,8-5 0,-1 4-156,-2 3 1,0-7 0,-8 5 0,3-3 33,-2 0 1,5 8 0,-3-5 0,-3-1 48,-2 1 1,5 4 0,0-6 0,0-1-76,3 3 1,-5-6 0,9 9 0,0-4-39,-2-4 1,5 5-1,-8-3 1,1-2 19,-1-3 0,1-2 0,-6 0 1,3 3 197,-2 4 0,-3-5 0,-2 6 0,2-6 30,5-2 0,-5 0 0,5 0 0,-5 0-145,-2 0 1,2 0-1,3 0 1,4 0-41,3 0 1,-7 0 0,4-2 0,-2-3-58,0-2 1,8-1 0,-8 8 0,-3 0 127,-1 0 1,-4 0 0,1 0 100,0 0 1,0 0-1,0 0-18,-1 0 1,-6 0-1,-1 0-52,3 0 0,-5 8 0,3-1-94,2-2 1,-5 4 0,2-1 29,3-4 0,-5 1 1,3 0 189,2 2 0,-5 1 0,3-6-92,1 5 1,-3-4 0,1 6-53,3 1 0,-5-8 0,3 6 0,-1-3-39,-2 2 1,8-2 0,-6 7-43,5-3 0,-4 1 0,0-3 39,1 8 0,-3-3 0,1 0 55,3-2 1,-5 4 0,3-4-15,2 2 1,-5-7 0,2 2 0,1-2 113,-3 2 0,7-4-26,-4 4 0,4 3-152,3-3 1,-3 3-1,-2-6-4,-2 4 0,-11 1 1,6-1 104,0 6 1,-8 5-1,5 3 1,-4 2-30,-3 5 0,-3 5 1,-1 10-1,-6 2-53,-2 5 1,0 7-1,-5 14 1,2 6-38,-2-1 1,5 18 0,-2-3 0,-1 4 197,3-1 0,-5 1 0,8 1 0,-1 2-111,5-47 0,0 0 1,-2 2-1,0-1 0,2 1 1,0 1-1,-1-1 0,0 1 60,-2-1 1,-1 1 0,0 0-1,-1 1 1,-1 1 0,0 0-1,0 1 1,0 0-134,1-1 0,-2-1 1,-2-3-1,-1-1 1,1-3-1,-1 1 1,1-1-1,-1 1-325,-1 0 0,1-1 0,-9 41 0,-8-1 0,1-9-664,-6-5 0,-4 0 0,-2-5 1031,-1 3 0,-7-5 0,-4-8 0,-3 1 0,-3-8 0,3-5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9:23.4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0 589 8488,'0'-10'1046,"0"10"1,7 12 0,3 17 0,0 10-904,-1 9 1,6 1-1,-5 6 1,-1-2-259,1-4 0,4-3 0,-6-3 1,-1-2-405,3-4 0,-8-6 312,5-9 1,-4-15 0,-3-12 0,0-19-34,0-14 1,-8-4-1,1-16 1,0-5 182,-3-7 0,5-2 0,-7-11 1,3-1-68,4 1 0,-5 4 1,3-1-1,2 10 14,3 9 0,4 18 0,5 18 506,8 16 1,4 23 0,3 30 0,0 14 156,0 12 0,-1 7 1,1 10-1,0 1-50,0-1 0,7-3 1,0-6-1,0-13-68,2-12 0,-4-19 1,7-10-1,0-9 122,-1-5 1,-6-13-1,0-14 1,-8-12-136,-4-14 1,-3-11 0,5-11 0,-5-3-928,-3-4 1,-1 4 0,-8-7 0,0 2-984,0 1 0,0-1 1,0 10-1,0 5-493,0 7 1,0 1 1980,0 6 0,0 5 0,0 18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9:23.6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1 436 8220,'0'21'-139,"0"1"1,9 0-1,6-3 1,4-4 561,3-8 1,2-5 0,3-2 0,4 0 86,3 0 0,-7-9 0,2-6 1,-5-7-341,-2-7 1,5-4-1,-3-9 1,-7 4-161,-5 1 0,-5 1 0,-7-5 1,0 2-171,0 3 1,0 9-1,0-4 1,-2 2-178,-6 0 1,-4 2 0,-10 13 432,1 6 0,-1 6 0,0 4 1,0 6 255,1 6 0,6 15 0,1 8 0,-1 4-75,3 2 0,-5 8 0,10 2 0,2 1-309,2-1 0,3 0 0,0-5 0,3 3-486,4-2 0,5-13 0,12-7 0,3-5-2633,2-2 3151,10-10 0,-5-2 0,9-10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9:23.8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1 9650,'-12'9'762,"-5"-1"1,7 11 0,1 8-532,-1 4 0,-4-2 0,4 7 0,0 3-366,1 2 0,1-4 0,6-4 0,-3 1-584,-2 0 1,-3-7 0,5 2 718,-2-5 0,-10-12 0,5-2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7:17.8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0 806 8086,'0'-22'262,"0"1"1,7 6 184,1 1 0,-1 11-220,-7 3 1,0 12 0,2 15-1,3 4-25,2 3 0,1 3 1,-6 6-1,3 1-266,2-1 1,3 8-1,-5 0 1,4-3-354,3-2 0,-7-2 0,3-1 0,-6-2 417,-2-4 0,0 4 0,0-7 0</inkml:trace>
  <inkml:trace contextRef="#ctx0" brushRef="#br0" timeOffset="668">479 349 8038,'15'0'444,"-1"2"-60,3 6 0,3 4 1,-1 12-1,-2 5-92,-3 7 0,1 17 1,7 13-1,-3 9-95,-5 2 0,3 8 1,-9-5-1,-3 7-100,-3 7 1,-4-4 0,-6 2 0,-6-8-347,-6-4 1,-4 0-1,-5 5 1,-5-5-129,0-8 0,1-7 0,8-6 377,4-9 0,-16-4 0,13-2 0</inkml:trace>
  <inkml:trace contextRef="#ctx0" brushRef="#br0" timeOffset="1249">1437 66 8167,'-21'22'0,"-1"-1"0,0 4 0,0 1 70,0 3 1,1 12 0,-1 3-1,-2 14 107,-5 12 1,4 17 0,10-36 0,-1 2 0,1 4 0,1 2 5,-1 6 0,1 1 0,-1 0 1,1 1-1,3 5 0,3 1 0,0 1 1,1 0-110,3 1 1,1 0 0,1-3 0,1-1 0,1-4 0,0-1 0,1-6 0,1-2 58,1-6 0,1-2 1,11 32-1,11-12 0,6-7-685,2-5 0,2-12 0,5-2 0,-2-13-211,-3-6 1,-9-4 762,2 1 0,0-5 0,-8 5 0,-4 4 0</inkml:trace>
  <inkml:trace contextRef="#ctx0" brushRef="#br0" timeOffset="1599">2200 88 8198,'0'21'13,"-3"1"0,-2 0 1,-2 0 260,2-1 0,-7 11 1,0 4-1,-3 5-165,1 3 0,2-1 0,-5 3 1,2 3-338,-2 2 1,-2 7-1,-3-5 1,1 0-361,-1 0 1,0-2 0,0-10 587,0-4 0,1-6 0,-1-9 0</inkml:trace>
  <inkml:trace contextRef="#ctx0" brushRef="#br0" timeOffset="1815">1808 392 8105,'0'-14'0,"0"-1"395,0-2 1,9 8-73,6 2 0,-6 7 0,1 7 1,0 10-180,4 9 1,-2 1 0,3 9 0,-1 3-290,-1 2 0,6 0 0,-7-2 0,2-3-283,1 3 0,0-5 1,4 0-1,-2-3 428,-3-4 0,1-3 0,7-2 0</inkml:trace>
  <inkml:trace contextRef="#ctx0" brushRef="#br0" timeOffset="2001">2352 458 8105,'0'22'-240,"0"-1"162,0 1 1,0-5 0,0 2 0,0 8-21,0 4 0,0-2 1,0 8-1,0 1-154,0 4 0,0 1 1,2-2-1,3-2 252,2-3 0,1 1 0,-8 6 0</inkml:trace>
  <inkml:trace contextRef="#ctx0" brushRef="#br0" timeOffset="2286">2069 1307 8002,'-10'15'-276,"-2"-1"230,0 3 1,-5 5-1,10 4 1,0 6 377,-3 2 0,7 2 0,-6 8 0,2-1-460,-1 1 1,1-8 0,7 0-1,0 1-396,0-4 0,-7 6 524,-1-10 0,-8 10 0,3-5 0</inkml:trace>
  <inkml:trace contextRef="#ctx0" brushRef="#br0" timeOffset="2501">1764 1416 8002,'0'14'264,"2"1"0,3 2-68,3 2 0,6 3 0,-4 0 1,2 2-261,5 5 1,2-2 0,5 7-1,3-3-364,2-4 1,0 4 0,-7-2 0,0-2 427,-1-3 0,1-2 0,0-1 0</inkml:trace>
  <inkml:trace contextRef="#ctx0" brushRef="#br0" timeOffset="2785">2221 1677 8002,'12'-22'-536,"8"8"1,-6 2-1,3 0 1038,-2 0 0,4 0 1,-4-3-1,4 8 13,3 4 0,0 3 0,-1 0-222,1 0 1,-3 3-28,-4 4 0,-5-2 0,-10 9-167,0 3 1,0 3 0,0 4 0,0 2-306,0 4 1,-8-1-1,1-8 1,2 1-155,3 0 0,-5 7 0,-1 0 40,3-2 1,5-6 0,5-4 0,5-5 61,2-2 0,5-3 0,10-9 1,4-3-222,3-2 0,2-13 479,8-1 0,-1-11 0,1-11 0</inkml:trace>
  <inkml:trace contextRef="#ctx0" brushRef="#br0" timeOffset="3085">3092 0 8076,'0'32'210,"0"-5"0,0 9 0,3 5 300,4 7 1,-5 18-1,6 16 1,-6 10-388,-2-42 0,0 2 1,0 4-1,0 1 1,0 2-1,0 1 0,-1 0 1,0 1-63,-2 1 1,-2 2-1,0 0 1,-2 0 0,-3 0-1,-1 0 1,-1-2 0,-1-1-103,-1-2 1,-1-1 0,2-4 0,0 0 0,-4-1 0,0-1 0,0-5 0,0 0-285,-17 35 0,10-4 1,0-28-1,9-4-2010,6-7 2335,-8 2 0,14-26 0,-7 4 0</inkml:trace>
  <inkml:trace contextRef="#ctx0" brushRef="#br0" timeOffset="3551">3484 1372 7778,'-12'-9'569,"3"6"1,18-6 0,6 9 0,4 0-790,3 0 0,7 0 0,0 0 0,0-3-348,2-4 1,-4 2-1,7-7 568,-3 2 0,8-16 0,-5 1 0</inkml:trace>
  <inkml:trace contextRef="#ctx0" brushRef="#br0" timeOffset="3767">3920 1024 7856,'-22'0'-39,"0"2"1,1 3 0,-1 2 605,0-2 0,0 0 0,-2 0 0,-3 5-335,-2 2 0,-9 0 0,1 5 1,-1-3-414,1 3 0,-1-7 0,9 0 0,2-3 181,3 0 0,2 0 0,0-7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9:24.0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10239,'3'22'227,"4"0"1,5 2-1,10 5 1,0 7-89,-1 5 1,11 3 0,4-3 0,5-2-1410,3-3 1270,-1-9 0,1 4 0,0-9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9:24.2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8209,'0'25'184,"0"4"0,0 5 0,0 9 0,0 1 622,0-1 1,7 10-1,3 5 1,-1 5-343,1 3 1,4-1 0,-4 0 0,0-2-571,-1-5 1,6 5 0,-8-7 0,-2 0-1178,-3-6 1,-4-13 0,-5-11 1282,-8-9 0,-14-7 0,-5-10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9:24.3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8635,'22'0'490,"-1"0"1,1 0 0,2 0-1,3 0-68,2 0 1,10 0 0,-3 0 0,5 3-506,3 4 1,7-5-1,2 6 83,2-6 0,4-2 0,6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9:24.7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8126,'0'32'0,"3"4"0,2 8 399,2 7 1,7 11 0,-4 16-1,0 4-176,-1 8 1,1 2 0,-5-3 0,2 3-54,-2 2 1,-2 1-1,-3-11 1,2-1-616,5-3 0,-4-17 294,4 2 0,5-5 0,0 6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9:2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66 8185,'9'-22'-14,"-4"2"1,10 6-1,4 7 100,8 4 0,-1 3 1,11 0-1,1 3 509,3 4 1,3 7-1,-3 13 1,-2 4-93,-3 3 1,-9-7 0,4 4-1,-4-2-231,-5 0 0,-6 8 0,-16-8 1,0 0-242,0 2 0,-12-7 1,-12 6-1,-15-6-131,-9-3 0,-10-1 0,5-3 0,0-3-2169,-1 3 2269,4-7 0,6 9 0,0-7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9:25.3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218 92 8171,'22'-22'384,"-10"0"1,-2 3 1224,-1 5 1,-9-1-1028,0 15 1,-12 5 0,-14 19-1,-3 5-349,2 7 1,-4 6 0,2 1 0,2 3-372,3 5 1,2-5 0,3 5 0,4-5-254,8-3 0,4-2 0,3-4 1,3-11-111,4-9 1,12-7-1,10-10 1,0-3 416,3-4 0,-5-5 0,6-10 0,-1-2 235,-5-5 0,-6 5 1,-4-5 2778,-2 5-2350,-10 2 1,4 12-1268,-9 10 1,8 10 0,-1 12-1201,-2-1 1,-1 1 1886,4 0 0,13 0 0,13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9:26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436 88 9565,'-21'9'356,"-1"3"1,-2 10 0,-3 0-266,-2 0 1,0 2 0,7 3-1,0 2-416,1-3 1,8 6 0,6-3 0,5-3 14,2-1 1,2-4-1,5 1 540,8 0 0,4 0 0,1-1 0,-3 1 207,-3 0 1,-9 2-1,2 3 1,-4 2 293,-3-3 0,0 6 0,0-1 0,-3 3-252,-4 5 1,2-8-1,-12-2 1,-5-4-284,-4-4 0,-3-1 1,5-3-1,-3-5-634,-2-2 0,0-3 0,7-7-38,0 0 0,3-12 1,4-8-1,8-9-164,5-5 1,11 1 0,6-6 0,4 3 268,3-3 0,7 5 0,3 0 0,2 3 157,4 4 1,-4-2 0,0 5-1,0 7 720,0 5 1,2-3 0,5 8 0,-2 2-195,-3 3 0,-2 2 0,5 0 0,-3 0-131,3 0 0,-5 0 1,-1-3-1,1-2-46,0-2 1,3-12 0,4-1-1,-5-9-52,-7-4 0,-5 4 1,-2-5-1,-3 0-76,-4 0 1,-5 5 0,-10-5-1,-3 3-10,-4 4 1,-8 3 0,-14 2 0,-7 3 95,-5 4 0,-10-2 0,0 10 1,3 2 717,2 3 0,12 6 1,5 9-1,7 11-588,8 7 1,4 5 0,10 8 0,2 0 53,6-1 1,13 1 0,16-1-1,6 1-375,8-1 1,14-11 0,15-8-1,10-9-350,-40-10 1,1-1-1,1 0 1,0-3-1,10-3 1,0-3 0,0-2-1,-1-1 179,0 0 0,-1-3 1,0-8-1,-1-3 1,-5-1-1,1 0 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59:26.8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480 436 8069,'-24'-7'227,"-3"0"1,-2 2 229,2 2 1,3 3 0,0 3-1,-3 7 111,-2 11 1,-9 11 0,4 14 0,-2 2 41,-1 3 0,3 9 0,-2-1 0,9 6-610,11 7 0,6-11 0,12 2 1,6-7-628,6-8 0,18-12 0,11-7 0,10-7-522,3-7 1,9-6 0,-4-11 0,7-8 1148,2-12 0,-17 1 0,10-11 0</inkml:trace>
  <inkml:trace contextRef="#ctx0" brushRef="#br0" timeOffset="434">850 654 8069,'-24'0'659,"-3"0"1,-2 0 25,3 0 1,1 2-1,4 8 1,-1 9-43,0 8 1,0 19 0,1-2 0,1 2-575,6 0 0,4-3 0,10-2 0,2-4-237,6-8 0,6-15 1,13-7-1,4-4-221,3-3 1,-7-10 0,2-4 0,-5-6-194,-2-2 0,0 1 0,-3-1 0,-5 0 145,-6 0 1,1 1 0,-1-1 0,-1 0 262,3 0 1,-8 8-1,5-1 17,-4-2 1,-1 8 166,5 1 0,-4 8 1,4 10-1,-5 9 79,-2 8 1,0 4 0,0-4 0,0 5 95,0 1 1,0-4 0,0 5 0,0-2 155,0-6 0,0-1 0,0-4 1,-2 1 110,-5 0 1,2-3 0,-10-4 67,-1-8 0,3-5-541,-1-2 0,9-12 0,-2-7 0,7-10-179,7-5 1,-2-9-1,9-8 1,6 2-333,6 3 1,-1 3 0,6-1 0,-2 6 272,0 8 0,3 4 0,-6 21 0,3 7 493,-2 11 1,-5 16-1,-5 9 1,-3 8-105,3 5 0,-7 7 0,-1-5 0,-1 1-1422,-1-1 1292,10-12 0,-15 0 0,8-7 0</inkml:trace>
  <inkml:trace contextRef="#ctx0" brushRef="#br0" timeOffset="634">1395 1 8069,'0'17'792,"0"2"1,0 8-423,0 4 1,2 5 0,3 10 0,2 5 9,-2 7 0,7-2 0,0 2 0,3 2-304,-1 3 0,-2 3 1,5-1-1,-5 0-578,-2 1 1,-3-8 0,-7-3 501,0-1 0,-9-4 0,-4-6 0</inkml:trace>
  <inkml:trace contextRef="#ctx0" brushRef="#br0" timeOffset="900">1046 545 8069,'15'0'1110,"-1"0"-967,3 0 0,2 0 1,3 3-1,2 1-174,5 4 0,5-1 0,10-7 0,2 2 112,5 6 1,-5-6 0,4 8-1,-4-1 54,-2 6 0,-3 4 0,-2 3 1,-5 2 651,-3 5 1,-2 5 0,-9 10 0,-4 2 7,-1 4 0,-8 4 1,5 6-1,-2-4-782,-5-3 0,-3-2 1,1-8-1,2-1-2040,2-6-737,0-14 2764,-7-13 0,10-18 0,2-3 0</inkml:trace>
  <inkml:trace contextRef="#ctx0" brushRef="#br0" timeOffset="1050">1721 458 8069,'-19'-14'1307,"2"1"-1228,2 4 0,11-1 57,-4 3 0,8 4-136,8-4 0,4 5 0,9 2 0</inkml:trace>
  <inkml:trace contextRef="#ctx0" brushRef="#br0" timeOffset="1317">1852 654 8069,'10'34'130,"-8"0"0,8-5 0,-3 5 148,0 0 1,8 7-1,-8-7 1,-2 2-45,-3 0 1,1-2 0,1 5-1,4-5 19,-3-3 1,-3 1 0,-2-6 0,-2 3-84,-6-2 0,3-13 0,-7-4 0,0-3 32,0 1 1,7-4 0,-2-11 0,5-7-116,2-6 1,0-11 0,0-6-1,0-4-196,0-2 1,2-1-1,5 1 1,5-1-13,1 1 0,6 9 0,-5 7 201,6 10 1,2 7-1,-3 13-149,-5 4 1,6 12 0,-8 13 0,0 4-366,-5 10 1,3-2 0,0 4 0,-1-7-2565,1-4 2998,7-1 0,-5-2 0,10-3 0</inkml:trace>
  <inkml:trace contextRef="#ctx0" brushRef="#br0" timeOffset="1633">2244 806 8069,'-7'-29'132,"-3"0"0,0 3 479,1 2 1,-1 11-130,3 6 0,4 14 0,-4 10 0,5 10-56,2 9 1,0 5 0,0 3-1,2 0-343,5-1 0,3-2 0,7-4 0,-3-6-4,3 0 0,3-14 1,1 5-1,1-5 18,0-5 1,0-2 0,-1-10 0,-1-3-184,-6-4 1,6-5-1,-8-12 1,2-3-71,1-2 1,-10-9 0,4 1 0,-1-4 65,-1-2 0,0-1 1,-7 3-1,0 2-144,0 3 1,7 9-1,1-2-432,-3 5 671,-3 12 1,-2 14 0,0 18-1,0 9-386,0 5 0,0-1 0,0 6 0,0-5 381,0-2 0,10 6 0,2-4 0</inkml:trace>
  <inkml:trace contextRef="#ctx0" brushRef="#br0" timeOffset="4000">2658 1177 8247,'-32'0'1920,"8"0"-2528,-5 0 827,5 0 0,12-3 1,7-2-1,12-2-119,15 2 0,2-7 0,12-2 0,3-6-327,2-1 0,3-8 0,-1-3 0,1 1-85,-1-1 0,-6-4 0,-3 7 0,-3 2 116,-4 3 0,-3-5 0,-5 0 246,-4 2 0,-6 10 1,-11 5-1,-5 3 179,-8 4 1,-4 2 0,-3 3 182,0 0 1,0 0 0,1 3 0,1 4 86,6 8 0,-3 4 1,7 3-1,1-1-282,-1 1 1,0 7 0,5 3 0,-2-1-501,2 1 0,3 4 1,2-5-1,2 1-573,5-1 0,6-4 0,8-10 0,4-5 213,4-2 1,4-3 0,9-10-1,-4-4 643,-1-7 0,-1-15 0,5-5 0,-2-5 0,-3-4 0,-9 4 0,2-12 0,-8 5 19,-6 2 0,-5 1 1,-10 2-1,0 4 394,0 8 0,-10 8 0,-5 6 0,-4 8 182,-3 4 0,1 6 0,1 4 0,3 8-225,3 4 0,9 12 1,-2 6-1,4 4-253,3 2 0,0 8 0,0 0 0,3-3 15,4-2 1,-2-9 0,9-1-1,3 0 223,3-2 1,1-2 0,1-11-1,-3 1 290,-4 0 0,-3-7-98,-5-1 0,-14-9 0,0 0-660,-10-10 0,-12 0 0,0-7 0,2 0-1835,3 0 0,9 7 1948,1-2 0,-1-5 0,-6-1 0</inkml:trace>
  <inkml:trace contextRef="#ctx0" brushRef="#br0" timeOffset="4550">4182 763 8050,'-32'12'125,"8"5"1,-5-7 0,5 2 662,2 5 1,0 4 0,3 6 0,5 2-284,6-2 0,6 4 0,2-2 0,0-2-514,0-3 1,10-12 0,4-2 0,8-3-71,7 0 0,-5-2 1,8-10-1,-3-4-64,0-3 0,0-3 1,-8-7-1,1-2-182,0-5 1,-7 5-1,-1-8 1,1 3 302,-3 0 1,5-2 0,-10 4-1,0-2 401,3 3 1,-8 1-145,6 4 0,-4 8-136,4 6 1,-6 17 0,5 9-1,-4 10-97,-3 5 0,7-5 0,0 7 0,-2 1 56,-3-3 0,-2 4 0,0-6 0,-2-1 20,-5 1 1,2-3 0,-7-7-106,2-1-51,-7 1 1,15-19 0,-5-13 0,4-14-282,3-13 1,10 3-1,4-2 1,6-3 130,1-2 0,1 7 0,0 5 0,0 5 539,0 2 1,-1 10 0,1 5 0,0 7-38,0 7 0,-8 8 1,1 14-1,-1 7-305,-2 5 0,8 3 31,-6-1 0,6 1 0,1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9:55:28.1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53 349 8160,'-21'0'944,"6"0"-752,1 0 1,11 0 30,3 0 1,10 0-1,12-2 1,-1-3 10,1-3 1,7-6 0,3 4-1,-1-2-90,1-5 1,4-2 0,-7-3 0,-2 0-125,-3 1 1,-3-1 0,-1 0-1,-3 0-99,-3 0 1,-9 1 0,2-1-121,-4 0 1,-10 8 0,-3 1 0,-2 4-49,-5 4 1,-10 3 0,-2 2 0,3 0 238,1 0 0,4 0 1,-1 0 305,0 0 1,0 9-1,3 8 1,2 7 130,2 5 0,11 10 0,-4-3 1,6 6-183,2 1 0,0 1 1,2-1-1,8 1-258,12-1 0,2-2 1,12-4-1,3-8-326,2-5 1,10-10 0,0-1 0,-3-6-986,-2-10 0,-2-6 1322,-1-13 0,1-10 0,-1-1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9:55:28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129 806 8337,'-22'0'668,"1"0"1,-1 0 0,0 0 676,0 0-1109,10 0 0,5 0 0,14 0 28,8 0 0,11-7 0,6-3 1,2-2-226,4-5 1,1-9 0,2-6 0,-2-2-190,0-4 0,7-4 0,-13-1 0,4-1-39,-1 1 0,-9-8 1,-1 3-1,-6 4-2,-6 5 0,-9 5 1,0-4-1,-10 4-63,-10 2 1,-4 3-1,-5 10 1,-3 2 126,-2 3 1,-7 9 0,7-3 0,2 6 153,3 2 0,5 12 0,2 10 0,5 12 124,2 7 1,-5 12-1,8 5 1,2 8 17,3 6 0,2 6 0,0 9 0,2 2-184,6 6 0,-4 4 0,4-45 1,1 1-1,2-1 0,0 0-226,2 2 1,1-3 0,15 37 0,-7-10 0,2-15-84,5-14 1,-5-5 375,5-24 0,-14-15 0,-8-22 71,-5-4 1,-11-5 0,-6-3 0,-7-2-20,-7 3 0,3-6 0,-8 3 0,2 2-152,6 3 0,-6 5 1,3 2-1,3 2-38,1-1 1,4 3 0,-1 1 0,0 3-328,0 4 0,8-5-496,-1 3 909,10 0 0,-4 7 0,9 0 0</inkml:trace>
  <inkml:trace contextRef="#ctx0" brushRef="#br0" timeOffset="1">1087 458 8201,'0'-22'558,"0"10"1,0 5 0,0 14 0,0 10-195,0 9 0,0 1 0,0 9 0,0 3-583,0 2 0,0-5 0,0 1 1,-2 1-1039,-5 4 1,4-1 1256,-4-5 0,-5 5 0,0-7 0</inkml:trace>
  <inkml:trace contextRef="#ctx0" brushRef="#br0" timeOffset="2">761 523 8157,'0'-12'805,"9"2"1,8 13-536,10 4 1,4 5-1,10 10 1,1 2-418,4 5 1,4-5 0,-1 5 0,4-4-1056,3-4 0,-8 1 1202,3 0 0,4 0 0,1-1 0</inkml:trace>
  <inkml:trace contextRef="#ctx0" brushRef="#br0" timeOffset="3">1065 0 8148,'-31'15'0,"-3"-1"0,0 3-63,5 3 0,5 11 0,5 6 1,2 4 738,2 2 1,8 3 0,-5 5 0,2 5-210,5-1 0,3 8 0,2-2 0,2 9-365,6 10 0,-4 2 0,11 0 0,2-4-465,2-3 0,3-3 1,2-9-1,3-5-374,2-7 0,2-22 0,-4-10 1,2-6 736,-2-9 0,6-11 0,1-5 0</inkml:trace>
  <inkml:trace contextRef="#ctx0" brushRef="#br0" timeOffset="4">1566 44 8148,'3'22'276,"4"0"0,-2-1 0,7 4 0,0 4 158,0 7 1,3 15 0,4 7 0,-2 5 16,-3 2 1,-6 0 0,4 1 0,0-1-196,0 0 1,-7 1-1,2-1 1,-4 0-520,-3 1 1,0-1 0,0-2 0,-3-5-705,-4-7 0,2-5 0,-7-3 0,2-2-1454,5-4 2421,-7-6 0,0-9 0,-10 0 0</inkml:trace>
  <inkml:trace contextRef="#ctx0" brushRef="#br0" timeOffset="5">2089 1024 8877,'-12'2'2090,"7"3"-1533,10 2 1,0 1 0,9-8 0,3 0-336,3 0 0,9 0 1,2 2-1,0 3-513,1 2 0,7 0 0,-3-7 0,5 0-872,3 0 1,-8 0 0,0-2 1162,3-5 0,-8-5 0,1-10 0</inkml:trace>
  <inkml:trace contextRef="#ctx0" brushRef="#br0" timeOffset="6">2742 763 8200,'-31'0'-6,"-3"0"0,0 2 492,5 5 1,-2-4 0,-1 4-1,-2-2-36,-4 2 0,-6-2 0,-2 7 0,0-2-687,5-5 1,5 4-1,-3-2 237,3-2 0,-1 7 0,-6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7:17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697 632 8176,'-21'-3'187,"-1"-1"342,0-4 0,3-1 0,4 1-360,8-6 0,7 2 0,7-3 0,8 1 32,4 2 0,3-8 1,0 6-1,2-6 83,5-1 1,-5 1 0,8 3 0,-3 5-19,0 3 0,0-1 0,-8 5-155,1-2 0,0 0 0,-3 9-105,-4 5 0,-6 5 0,-9 10 0,0 0-144,0 0 1,-2 9-1,-5 5 1,-8 5-299,-4 3 1,-3 0-1,0-1 1,1-2-34,-1-4 0,0 1 0,0-11 1,1-5 294,-1-5 1,10-10-1,2 5 396,0-2 0,8-6 0,-3-8 62,10-4 1,0 1-1,9 7 1,6 0-176,6 0 1,-2 0-1,5 0 1,-4 0-357,-4 0 0,4 0 0,1 0 0,3 0-248,-2 0 0,-10 0 0,-3 0 0,3 0 495,3 0 0,1 0 0,1 0 0</inkml:trace>
  <inkml:trace contextRef="#ctx0" brushRef="#br0" timeOffset="750">305 0 8194,'-33'22'20,"4"0"1,-3 0 0,3 2 0,2 5 129,3 7 1,2 5 0,1 3 0,-1 2-18,0 5 0,8-1 0,1 11 1,4 4-37,4 3 1,3-5-1,2 10 1,2-3-8,5 2 0,13-6 1,11 1-1,5-6-279,10-1 0,8-6 1,11-6-1,-2-9-288,-5-10 1,12-8 0,-5-6 0,6-8-714,4-4 1190,-8-3 0,18-20 0,-8-4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9:55:28.1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1612 915 8340,'12'0'836,"-2"0"1,-13 2-626,-4 6 1,-3-4-1,-7 9 1,3-1-9,-3 0 1,-3 5 0,-1 9-1,-1 6-137,0 2 1,0-5 0,1 7 0,-1 0-488,0-2 0,3 7 0,2-7 0,2 2-214,-2 1 1,5-11-1,-2 3-377,-3-4 1012,7-13 0,-9 7 0,7-7 0</inkml:trace>
  <inkml:trace contextRef="#ctx0" brushRef="#br0" timeOffset="1">1263 1024 8245,'15'7'330,"-1"0"1,-6 3 81,6-3 1,-7-2-1,8 10-54,2 2 1,-5 2 0,2 3 0,3-1-37,3 1 0,2 0 1,-1 2-1,1 3-446,0 2 0,7 2 0,0-4 1,-2 2-510,-3-2 0,-10-3 0,1-2 1,-1-1-696,-2 1 0,5-7 1328,-9-1 0,9 1 0,-5 6 0</inkml:trace>
  <inkml:trace contextRef="#ctx0" brushRef="#br0" timeOffset="2">1764 1133 9508,'12'2'831,"-4"5"0,-6 8-563,-2 4 0,0 5 0,2 3 0,3 5-462,2 1 0,3 1 0,-5 5 0,2-3-1193,-2 3 1387,7-8 0,0 11 0,10-9 0</inkml:trace>
  <inkml:trace contextRef="#ctx0" brushRef="#br0" timeOffset="3">2461 567 8147,'0'-22'222,"-10"14"1,-4 13 114,-6 15 1,1 26-1,2 4 1,3 11 82,-3 4 1,7 13 0,3 6 0,4 11-60,3 4 0,10-5 0,-3-44 1,1 0-1,13 46-310,8-4 0,-2-5 0,9-9 0,3-13-791,2-12 1,3-16 0,-1-11 0,1-9 739,-1-10 0,1-4 0,-1-3 0</inkml:trace>
  <inkml:trace contextRef="#ctx0" brushRef="#br0" timeOffset="4">131 1242 7947,'-22'0'-685,"8"0"1798,-1 0-234,1 0-453,2 0 1,4 0 0,16 2-181,6 5 1,8-2-1,4 7 1,3-2-173,-2-5 1,5 0-1,-1-1 1,0 4-70,1-3 1,-3-3-1,-7-2 1,-1 0-61,1 0 1,0 0 27,0 0 1,-13 0 0,-9 0-64,-12 0 0,-9 0 0,-8 0 1,-8 0 39,-4 0 1,-2 0-1,1 0 1,4 0-252,1 0 1,8 0 0,-4 0 300,1 0 0,3 0 0,7 0 0</inkml:trace>
  <inkml:trace contextRef="#ctx0" brushRef="#br0" timeOffset="5">958 196 8926,'0'22'525,"0"0"1,0 2-185,0 5 1,0 7 0,0 18 0,0 9 60,0 7 0,0 14 0,3 4 0,2 11-311,-2-47 0,1 2 1,3 5-1,0 1 1,-2 0-1,-2 1 1,-1-1-1,1 1-110,-2-3 0,0 0 0,0-6 1,0 0-1,4 47 0,3-5 29,-4-9 0,-1-10 0,-3-17 0,0-7-370,0-5 0,0-5 0,0-5-309,0-7 1126,0-14-46,0-5 0,0-13-256,0-4 1,2 2-117,5-9 0,-2 9 0,10-2 64,2 4 1,2 3 0,3 0-1,0 0-99,-1 0 1,4 0-1,1 0 1,3 0-243,-2 0 0,0 0 0,-1-2 0,3-3-335,-2-2 0,-3-8 0,-5 5 0,-2-2 573,-2-5 0,-1-2 0,8-3 0</inkml:trace>
  <inkml:trace contextRef="#ctx0" brushRef="#br0" timeOffset="6">1067 44 8195,'-12'0'1814,"5"-7"-934,14-1 0,13 1 0,9 7 0,0 0-533,2 0 0,-4 0 1,7 0-1,-1 0-759,1 0 0,-5 0 0,5 0 1,-2 0 411,-6 0 0,-1-10 0,-4-2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9:55:28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346 1002 6862,'3'-15'906,"2"1"-329,2-3 1,0-2-55,-7-3 0,-2 2 0,-5 3-188,-8 3 0,-4 9 0,-3-2 1,-2 7 170,-5 7 0,4 0 0,-6 13 0,2 4-243,0 0 1,0 10 0,7 2 0,0 5-137,1 3 1,6-8 0,3 1-1,2 1-410,5 3 0,5-7 0,5-5 0,7-5-149,8-2 0,-3-7 0,12-3 0,-3-2 27,3-6 1,-4-4 0,4-7 0,-5-7 208,-2-6 0,-1-2 0,1-2 1,-3-2 160,-4-3 0,2-3 0,-10 6 0,-2-6 114,-3-2 1,6 8 0,-1-3 0,-2 4 500,-3 4 1,-2 6 360,0 1 0,-2 9-537,-5-3 1,4 16 0,-4 6 0,4 6-57,3 1 0,0 4 0,0 1 0,0 3-184,0-2 1,3-3-1,2-2 1,4 0-479,3-1 1,1 1 0,3 0 0,-1-3-687,2-4 0,2 2 1,3-10-421,0-2 1,0-3 0,-1-4 1419,1-5 0,0-6 0,0-8 0</inkml:trace>
  <inkml:trace contextRef="#ctx0" brushRef="#br0" timeOffset="1">717 1132 7388,'14'-2'2513,"1"-5"-1536,-11 4 1,6-4-793,-10 14 0,0 5 0,0 10 0,0 0-133,0 0 0,0-5 1,0 5-364,0 9 0,0-9 1,0 0-1,3-6-1059,4-3 0,-5 6-978,6-5 2348,4-4 0,-10 0 0,8-10 0</inkml:trace>
  <inkml:trace contextRef="#ctx0" brushRef="#br0" timeOffset="2">913 1024 8097,'0'21'-100,"0"-6"0,0-1 1,2 3 223,5 3 1,-4-6-1,4 1 1,-5 2 116,-2 2 0,0 5 1,0 3-1,0 2-332,0-2 0,8-3 0,-1-3 1,-2 1-1231,-3 0 1321,-2 0 0,10 0 0,2-1 0</inkml:trace>
  <inkml:trace contextRef="#ctx0" brushRef="#br0" timeOffset="3">1522 741 7755,'3'19'0,"2"-2"-13,2-3 1,0 1 0,-7 7 0,0-1 408,0 1 1,-7 0 0,-3 2-1,-2 3-463,-5 2 0,5 2 0,-2-4 0,-1 2-194,3-2 0,-5-3 1,7-3 260,-2 1 0,-2 10 0,-8 2 0</inkml:trace>
  <inkml:trace contextRef="#ctx0" brushRef="#br0" timeOffset="4">1239 762 8056,'10'12'-89,"-5"8"302,9-6 1,-6 6-1,6 1 1,1 1 173,-3 0 0,7 0 1,-4 0-1,4-1-22,3 1 0,-1 0 1,1 0-1,0-1-603,0 1 1,0 0 0,-1 0 0,1-3-1029,0-4 0,-8-3 1266,1-5 0,-1-5 0,8 8 0</inkml:trace>
  <inkml:trace contextRef="#ctx0" brushRef="#br0" timeOffset="5">1740 871 8318,'12'10'513,"-2"-5"0,-10 9 0,2 3-47,6 3 0,-4 4 0,9 5 0,-4 5-415,-4-1 1,5 13 0,-1-7-1,1 0-544,0 2 1,-1-2 0,-4-1 0,3-4-1793,-4-2 2285,-1-3 0,6-7 0,4-1 0</inkml:trace>
  <inkml:trace contextRef="#ctx0" brushRef="#br0" timeOffset="6">2241 1111 7601,'22'0'586,"0"0"-172,-1 0 0,1 0 0,0 0 0,0 0-501,-1 0 0,8-8 1,0 1-1,-4 0-1674,-8-3 1761,2 8 0,-7-18 0,10 8 0</inkml:trace>
  <inkml:trace contextRef="#ctx0" brushRef="#br0" timeOffset="7">2393 784 8021,'0'22'220,"0"0"0,0-1 1,0 4-1,0 4 107,0 7 1,-7 5-1,0 0 1,2 0-23,3 3 1,2-5 0,0 11 0,0-4-464,0-2 0,0-3 1,2-2 157,5-3 0,-4 0 0,6 8 0</inkml:trace>
  <inkml:trace contextRef="#ctx0" brushRef="#br0" timeOffset="8">3090 806 7998,'-22'-10'323,"-2"0"0,0-6 0,0 3-171,5 4 0,2 2 0,-5 7 0,0 0 308,0 0 1,0 2-1,3 5-257,5 8 0,-3 6 0,9 6 0,4 2-366,1-2 0,3 4 0,0-2 0,0-2-319,0-3 1,10-2-1,4-3 33,6-4 0,1 2 0,1-10 205,0-2 1,0-10-1,-3-5 1,-2-2 170,-2-5 1,-3-2 0,5-3-1,-5 0 394,-3 1 0,1-1 0,-5 0 522,2 0 0,3 3-241,-3 4 1,-4 8-1,4 14-246,-5 8 0,6 7 1,-1 7-1,-2 5-461,-3-1 1,0 6 0,3-7 0,5-1-560,2 0 0,-5-2 664,8-7 0,-1 10 0,8 2 0</inkml:trace>
  <inkml:trace contextRef="#ctx0" brushRef="#br0" timeOffset="9">3308 828 7998,'0'12'1197,"0"7"-832,0-4 0,0 4 0,2 3 0,3 0-161,3-1 0,1 8 1,-4 0-1,2-2-518,-2-3 0,5 5 1,-3 0-1,0-2-2349,3-3 2663,-8-2 0,18 9 0,-8 3 0</inkml:trace>
  <inkml:trace contextRef="#ctx0" brushRef="#br0" timeOffset="10">3504 937 7998,'19'-10'59,"-2"-5"184,-2-4 1,-3 4 0,5 3 0,-3 0 88,3 0 1,-5 5 0,3-5 0,2 2 232,2 5 0,-4 3 0,-1 2 218,3 0 0,3 0-415,1 0 1,-9 10-1,-4 4 1,-6 5-170,-2 3 1,-7 0 0,0 0 0,-1 0-288,-1-1 1,6-6-1,-4-1-329,5 3 0,2 3-91,0 1 0,2-1 0,5-6-546,8-6 1,4 1-1,3-2 1054,0-2 0,-1-2 0,1-3 0</inkml:trace>
  <inkml:trace contextRef="#ctx0" brushRef="#br0" timeOffset="11">4506 545 8009,'-15'-8'378,"1"1"0,6 0 1,-4 9-1,3 5 6,4 8 1,-5 12-1,3 2 1,0 0-284,-3 2 1,8-4-1,-6 9 1,3 0-486,-2-2 0,2 7 0,-7-7 0,0 2-773,0 1 1157,-2-1 0,-8-2 0,0-3 0</inkml:trace>
  <inkml:trace contextRef="#ctx0" brushRef="#br0" timeOffset="12">4114 653 8651,'0'22'846,"9"0"0,6 2 0,4 3-467,3 2 1,10 0 0,4-5 0,3 3-674,-3 2 1,5 2 0,-5-4 0,5 2-1927,3-3 2220,-10-1 0,7-4 0,-7 1 0</inkml:trace>
  <inkml:trace contextRef="#ctx0" brushRef="#br0" timeOffset="13">4680 849 7962,'12'-21'20,"-2"-1"603,-1 0 0,-4 8 0,10-1 0,2-2-157,2-2 1,0 4 0,-2 3 0,-2 2 63,2 6 1,2-6-1,3 3-239,0 2 0,-3 12 1,-4 8-197,-8 4 0,-5 3 1,-2 0-1,-2-1-81,-5 1 0,2 2 1,-10 3-1,-2 4-174,-2 3 0,4-5 0,3 5 1,3-2-243,4-6 1,2-2 0,3-2-89,0 0 0,10-10 1,5-5-1,4-4-700,3-3 0,9-10 0,3-7 1190,0-10 0,17-6 0,-5-11 0</inkml:trace>
  <inkml:trace contextRef="#ctx0" brushRef="#br0" timeOffset="14">5355 0 7952,'15'44'194,"-1"-1"1,-2 3-1,5 5 1,-2 12 573,2 14 1,-8-4 0,-2 16 0,-4 1-102,-3 2 1,0 5 0,-5-5 0,-7 4-376,3-46 1,-4 0 0,-23 42 0,17-45 0,-1 0-1,-2-2 1,-2-1-888,-1 1 0,-1-2 1,-24 34-1,6-7 0,0-12 595,1-14 0,-1-1 0,1-9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9:55:28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0 893 10332,'22'0'386,"-7"7"0,-1 1 0,3-3-458,3-3 1,9-2 0,0 0 0,-3 0-405,-2 0 1,5 0 0,0 0 0,-2 0-1466,-3 0 1941,-12-10 0,8-2 0,-8-10 0</inkml:trace>
  <inkml:trace contextRef="#ctx0" brushRef="#br0" timeOffset="1">240 588 7995,'-19'10'405,"4"5"1,3 4 0,7 5 0,-2 5 277,2 7 0,3 3 0,2 2 1,0 0-244,0 5 0,0 3 0,0-6 0,0 1-499,0-1 1,2-1 0,3-6 0,2-5-2000,-2 1 2058,-3-8 0,8 7 0,2-9 0</inkml:trace>
  <inkml:trace contextRef="#ctx0" brushRef="#br0" timeOffset="2">1133 479 7671,'0'-14'473,"0"-1"0,-3 13-78,-4 2 1,5 10 0,-8 11-1,3 4-192,-1 4 1,-1-3 0,4 11 0,-2-1-213,2-2 0,0 0 0,0-8 0,-2 3-312,2-2 0,0 4 1,0-2-1,-2-2-303,2-3 1,0-9-1,1-1 624,-4 3 0,-9 3 0,5 1 0</inkml:trace>
  <inkml:trace contextRef="#ctx0" brushRef="#br0" timeOffset="3">741 545 7999,'0'-12'991,"2"4"0,5 13-621,8 2 0,7 10 1,7 0-1,7 8-240,5 4 1,-2 0 0,2-5 0,5 2-279,0 3 1,0 8-1,-2-8 1,-3 0-515,-5 2 1,3-6-1,-10 4 662,-3-5 0,-1-2 0,-4-1 0</inkml:trace>
  <inkml:trace contextRef="#ctx0" brushRef="#br0" timeOffset="4">1372 741 8179,'0'-22'1463,"0"7"-1219,0 1 1,10 7-1,5-5 1,4 2-20,3 5 1,-1 3 0,1 2 0,0 0-1,0 0 0,7 2 0,0 3-106,-3 2 0,-4 10 0,-7-2-51,-8 4 1,-5 3 0,-2 0-1,-2-1-8,-5 1 1,-3 7-1,-7 0 1,3-2-224,-3-3 1,-3-2 0,1 0-123,4-1 1,6-6 113,9-1 1,2-2-123,5 3 1,6-5 0,8-10-1,1 0-190,0 0 1,2 0 0,3-3 0,2-2-701,-3-2 1183,8-10 0,-10 5 0,8-10 0</inkml:trace>
  <inkml:trace contextRef="#ctx0" brushRef="#br0" timeOffset="5">2200 0 8377,'-22'0'0,"0"0"371,0 0 1,3 10 0,2 7 0,3 10-12,-3 9 0,-3 15 1,1 9-1,2 10 84,3 10 1,9 7 0,-3 8 0,6 4-347,2 0 1,0-2-1,2-10 1,6-2-546,6-6 1,6 4 0,1-11 446,1-1 0,10-4 0,1-1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9:55:28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306 981 8126,'-3'-37'236,"-2"3"181,-2 3 1,0-5 0,7 7 0,0 2 25,0 3 1,-10 4 0,-4 6-188,-6 7 1,-1 14 0,-1 10 0,-2 9-98,-5 11 0,4 4 1,-4 2-1,5 1-213,2 0 1,3-1-1,4 1 1,8-3-627,5-5 0,2 3 0,2-13 333,5-6 0,6-8 0,8-12 1,1 0-10,0 0 0,0-10 1,2-4-1,3-8 134,2-7 1,0 5 0,-8-8-1,1 3 301,0 0 1,-8-7 0,1 7-1,-1 2 1268,-1 3-428,6 2 0,-9 5-430,4 10 1,-4 9 0,-10 23 0,2 1-200,5 3 0,-4 8 1,7-6-1,-3 0-681,0 1 0,8-1 0,-6-4 0,1 2-992,0-2 0,4-3 1383,-7-2 0,10-1 0,-5 1 0</inkml:trace>
  <inkml:trace contextRef="#ctx0" brushRef="#br0" timeOffset="1">632 1220 8126,'3'-14'214,"2"-1"30,2-2 0,3 5 0,-3-3 201,7-1 0,-4 3 0,0 1 89,-1 3 0,3 1-419,10 8 1,-7 3 0,-3 4 22,-2 8 1,-3 4-1,-7 3 1,0 0-82,0-1 0,-7 3 0,-1 3 0,1 5-81,-3 1 0,8-6 0,-5 2 0,4-5-117,3-2 1,0 0 0,0 0-317,0-1 0,3-9 0,4-4 91,7-6 0,6-4 0,2-6 0,-1-4-1505,1 0 1871,0-7 0,0-3 0,-1-12 0</inkml:trace>
  <inkml:trace contextRef="#ctx0" brushRef="#br0" timeOffset="2">1111 1002 9514,'8'25'369,"-1"4"1,0-3 0,-7 10 0,0 3-281,0 2 1,7 0-1,3-2 1,0-3-486,-1 3 0,6-5 1,-8 0-1,1-5 396,1-10 0,3 3 0,10-10 0</inkml:trace>
  <inkml:trace contextRef="#ctx0" brushRef="#br0" timeOffset="3">1656 676 8098,'0'21'60,"-3"1"0,-1 2 0,-4 3 498,3 2 1,-4 10 0,-1-3 0,-2 5-277,-5 3 1,5 2 0,-3 2-1,1 3-578,2-3 1,-8-2 0,8-5 0,-2-2 295,-1-3 0,1 1 0,-8 6 0</inkml:trace>
  <inkml:trace contextRef="#ctx0" brushRef="#br0" timeOffset="4">1438 741 7168,'2'19'904,"6"-4"1,-3 4-1,7-2 1,0 7-461,0 5 1,2 3 0,8-6-1,0 6-466,0 2 0,-1-5 0,1 5 0,0 0-69,0-1 1,0-6 0,-3 2 0,-2-5-1061,-3-2 0,-6-7 1151,6-1 0,-9 1 0,5 6 0</inkml:trace>
  <inkml:trace contextRef="#ctx0" brushRef="#br0" timeOffset="5">1939 981 8126,'12'-22'610,"-2"10"1,-8 2 0,3 12-112,2 6 0,3 4 0,-5 12 0,2 3-146,-2 2 1,5 9 0,-3-4-1,-2 2-468,-3 1 1,5-8 0,1 7-1,-4 0-510,-1-2 0,-1-2 0,3-10 0,2-1 625,-2 1 0,-2 0 0,-3 0 0</inkml:trace>
  <inkml:trace contextRef="#ctx0" brushRef="#br0" timeOffset="6">2244 1177 11346,'22'0'462,"-8"7"1,1 0 0,2-2-576,2-3 0,3-2 0,-1 0 0,1 0-1975,0 0 2088,-10 0 0,17 0 0,-5 0 0</inkml:trace>
  <inkml:trace contextRef="#ctx0" brushRef="#br0" timeOffset="7">2462 872 8101,'-8'14'460,"-1"1"-29,-3 2 0,7 2 1,-3 5-1,6 5 162,2 8 0,0 4 1,0 5-1,0 2-458,0 3 0,0 2 0,0-5 0,0 6-970,0 1 0,7-6 835,1 2 0,8-6 0,-3-1 0</inkml:trace>
  <inkml:trace contextRef="#ctx0" brushRef="#br0" timeOffset="8">3158 763 8199,'0'-34'0,"0"2"362,0 1 1,-7 7 0,-3-5 144,-2 5 0,-2 11 0,-8 6 1,0 7-174,1 7 1,-4 13 0,-1 14 0,-3 4-158,2 8 0,5 5 1,5-2-1,5 4-454,3 2 0,1-6 1,8-1-1,0-7-265,0-4 0,3-11 1,6 3-1,11-7-17,6-7 0,6-6 0,-6-9 0,3-2 240,-2-5 1,-3-5 0,-2-13 0,0-1 214,0-3 1,-1-3 0,-1 6 0,-6-3 504,-6 2 0,1 3 1,-2 2 1769,-2 0-1559,-2 0 0,-3 13 0,2 9-397,5 12 1,-4 10 0,4 4 0,-2 3-399,2-2 0,-2 4 1,7-2-1,0 0-2547,0 3 2730,3-8 0,7 17 0,-1-7 0</inkml:trace>
  <inkml:trace contextRef="#ctx0" brushRef="#br0" timeOffset="9">3507 981 8062,'9'-13'-259,"1"-6"0,7 5 0,-2-3 757,2 2 0,2-2 0,3 10 58,-1 2 1,1 3 0,-2 4-170,-6 5 1,-2 5-1,-7 10 1,2 0-108,-2 0 0,-2 0 1,-3 2-1,-3 2-152,-4 3 1,2 3 0,-7-6 0,0 6-98,0 2 0,7-5 0,-5 5 0,3-3-431,0-4 0,-1-3 1,8-2-242,0 0 0,3-10 0,4-5 0,10-5-163,10-2 0,-3-9 0,5-6 804,-5-4 0,8-13 0,1-2 0</inkml:trace>
  <inkml:trace contextRef="#ctx0" brushRef="#br0" timeOffset="10">3899 1046 8062,'0'-22'-8,"0"0"1,0 1 0,0-1 57,0 0 0,2 3 0,3 2 0,5 5-52,2 2 0,2-5 0,8 8 237,0 2 1,0 3 0,-1 2 0,1 0 179,0 0 0,-7 10 0,-3 4 0,-3 5-114,-4 3 1,5 0 0,-3 2 0,-2 3-169,-3 2 0,-2 2 1,0-4-1,0 4-198,0 3 0,-7-7 0,0 2-170,2-5 1,3-2 303,2 0 0,0-8 0,2-2-182,5-2 1,5-5 0,10-12-332,0-8 0,0 3 0,-1 0 0,1 0 444,0 0 0,0-3 0,0-7 0</inkml:trace>
  <inkml:trace contextRef="#ctx0" brushRef="#br0" timeOffset="11">4857 480 8106,'0'-22'777,"0"0"-274,0 0 0,-2 20 0,-6 9 0,-4 13-316,0 9 0,-7 4 0,7 13 0,-3 3-59,1 2 1,1 7 0,-3-5-1,3 0-594,4 0 1,-8 8 0,5-3 0,-3 5-1011,1 2 0,-1-9 1476,-7-5 0,1-5 0,-1-3 0</inkml:trace>
  <inkml:trace contextRef="#ctx0" brushRef="#br0" timeOffset="12">4530 480 10967,'10'24'0,"2"2"488,0 4 0,8 8 1,-6-1-1,8 4-198,7 2 0,-5 1 0,8-1 0,-3 1-582,0-1 0,0-1 0,-5-4 0,2-1-675,3 1 1,1-6 0,-9-6-657,1-9 1,0 0 1622,0-10 0,-1 1 0,1-8 0</inkml:trace>
  <inkml:trace contextRef="#ctx0" brushRef="#br0" timeOffset="13">5009 1046 8073,'0'-22'-720,"0"8"0,0-1 1169,0-2 1,3 0 0,2 0-1,4 3-83,3-3 0,-4 5 1,6 0-1,1-1-96,-3 1 0,7 5 0,-2-5 0,7 2-52,5 6 0,0 1 1,-7 3-1,0 0-83,0 0 0,-3 3 0,-2 4 0,-5 7-137,-2 6 0,-3 1 1,-7 1-1,0 0-42,0 0 1,-10 7 0,-4 0 0,-6-3-62,-1-1 0,1 4 1,3 0-1,3 0-491,-3 2 1,5-14 0,0 5-426,2-3 0,5-2 574,13-2 0,4-6 1,12-9-1,2-2 447,3-5 0,10-5 0,-5-10 0,10 0 0</inkml:trace>
  <inkml:trace contextRef="#ctx0" brushRef="#br0" timeOffset="14">5641 240 8040,'10'22'148,"-8"0"0,5 2 0,-2 7 219,2 13 1,-4 2 0,6 14 0,-1 6-160,-1 4 1,0 17 0,-7-5 0,0-2-209,0-3 1,-2 3 0,-5-5 0,-10-2-271,-10-5 0,3-1 1,-5-13 269,5 1 0,-8-6 0,-2 4 0</inkml:trace>
  <inkml:trace contextRef="#ctx0" brushRef="#br0" timeOffset="15">5728 1 8068,'-15'0'-606,"1"0"661,9 0 0,5 2 0,17 3-34,10 2 0,-1 8 1,11-8-1,1 0 3,3 3 0,3-8 0,2 6 0,2-6-48,3-2 0,7 0 0,-7 0 0,-3 0 34,-2 0 1,-2 0 0,0 0-1,-3 0 282,-5 0 1,-5 0-201,-9 0 0,-2 2 1,-6 6-1,-7 6 106,-4 5 0,-6 3 0,-2 2 0,-2 3-164,2 2 1,1 10 0,-1 0 0,-3 6-80,4 6 0,1 17 0,1 0 1,-3 4-76,-2 3 1,-1 10-1,8 0 1,0 9 185,0 5 0,0-14 0,0 2 0,0-5 94,0-4 0,8 4 0,-1-9 0,-2-6 220,-3-6 0,-2-1 1,0-6-1,0-4 55,0-4 1,0 0 0,-2-17 0,-5-2 133,-8-3 1,-4-4 0,-3-6-1,0-7-134,0-4 0,-2-3 0,-3 0 0,-6 0-219,-9 0 0,1 7 0,-14 0 0,-1-2-77,0-2 1,8 4 0,0 0 0,9 0-508,10 3 368,14-8 0,6 18 0,9-8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9:56:29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196 261 8181,'-22'0'146,"1"0"1,-1 0 780,0 0 0,8 0 36,0 0 0,1 9-582,-1 6 0,7-3 0,14 2-398,7 3 1,-1-5 0,1 0-1,3 0-85,2 0 0,3-7 0,-1 2 0,1-4-64,0-3 0,0-3 0,2-4 0,2-7-24,3-6 0,-7 6 1,-8-1-1,1-1-50,-3-4 0,5-1 0,-10-1 0,-2-2 157,-3-5 0,-2 5 0,0-5 0,-2 5 7,-6 2 1,-4 8 0,-9-1-1,-3 1 37,-5 2 1,5-5 0,-8 10 0,3 2 187,0 2 0,-2 3 1,5 3-1,-3 6 221,2 13 0,3 2 0,2 12 0,3 3-7,5 2 0,4 0 1,10-3-1,0-4-166,0-3 0,10 6 1,6-9-1,9-1-155,4-3 1,9-5 0,-2-4 0,5-8-256,3-5 0,-1-2 0,0 0 0,-2 0-660,-5 0 0,3-2 0,-8-5 873,3-8 0,-7-4 0,4-3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9:56:36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954 391 8070,'0'-34'104,"0"5"1,-7 5 0,-2 3 248,-4-1 0,6 8 0,-7 1-42,-3 4 0,5 2 0,-3 7 0,1 2-6,2 5 1,-7 15-1,4 14 1,-4 7-46,-3 8 1,1 4 0,-1 13 0,0 7-52,0 11 0,1 11 1,11-42-1,0 1 0,2 1 1,0 1-136,0 4 0,1-1 1,4 0-1,1-1 0,-1 0 1,-1 0-1,2-2 0,2-3-99,0 44 0,9-14 1,8-28-1,10-6-136,9-5 1,5-20 0,5-6 0,2-8-529,2-7 1,3-3 0,-4-2 0,1 0 688,-2 0 0,-2-10 0,-2-2 0</inkml:trace>
  <inkml:trace contextRef="#ctx0" brushRef="#br0" timeOffset="1233">1887 868 8035,'-2'-14'-180,"-3"-1"260,-2-2 1,-1 5-1,6 0 1,-3 0 412,-2 0 0,-3 7 0,5-4 0,-4 2-123,-3-1 0,-3 1 0,-6 10-5,-1 4 0,0 5 0,-2 10 1,-2 2-227,-3 5 1,0 2 0,7 7-1,0-1-166,1 1 0,1 3 1,4 0-1,3-2-314,4-3 0,2-10 1,7 3-1,0-5-18,0-2 1,9-10 0,6-5 0,4-4 153,3-3 0,-1-3 0,3-4 0,3-7 175,2-6 0,0-1 1,-8-1-1,1-2 97,0-5 1,-8 5 0,1-5 0,-1 5 142,-2 2 1,5 0 0,-7 1 607,2-1-572,-7 0 1,4 13 94,-9 9 0,0 9 1,0 13-1,0 0-234,0-1 0,0 8 1,3 0-1,2-2-592,2-3 1,2-2 0,-4-1 0,5-2-835,2-4 1,2 4 1318,8-4 0,0-6 0,-1 1 0</inkml:trace>
  <inkml:trace contextRef="#ctx0" brushRef="#br0" timeOffset="1481">2191 998 8057,'0'22'188,"0"0"0,0-1 0,0 1 1,0 0 292,0 0 0,0-1 0,0 1 0,0 0-358,0-1 0,2 1 1,3 0-1,2-1-385,-2 1 0,5-8 0,-3 1 0,0 2-754,3 2 1,-8-4 1015,5-1 0,5-9 0,0 4 0</inkml:trace>
  <inkml:trace contextRef="#ctx0" brushRef="#br0" timeOffset="1617">2364 977 7771,'12'9'25,"-2"-4"0,-10 10 420,0 1 1,7-3-1,0 1 1,-2 3-270,-2 2 0,-1 10 1,3 0-1,2 0-512,-2 2 0,0-7 0,-1 8 336,4-1 0,9-7 0,-5 7 0</inkml:trace>
  <inkml:trace contextRef="#ctx0" brushRef="#br0" timeOffset="1983">3123 716 8054,'-19'22'-10,"4"0"1,-4 2-1,7 2 1,-2 6 91,-1 1 0,3 1 0,-5 5 0,5-3-118,3 2 1,-6-4 0,6 0-1,-1 0-347,0-1 0,1-6 383,1 2 0,-4 5 0,-9-1 0</inkml:trace>
  <inkml:trace contextRef="#ctx0" brushRef="#br0" timeOffset="2199">2776 782 8054,'19'2'-140,"-2"3"280,-2 2 1,-1 10-1,8-5 306,0 0 1,-1 7-1,3-4 1,3 4-338,2 3 1,0 7-1,-8-1 1,1-1-632,0-3 1,0-2 0,-1-3 0,-1-2 521,-6-3 0,5 1 0,-7 7 0</inkml:trace>
  <inkml:trace contextRef="#ctx0" brushRef="#br0" timeOffset="2416">3297 847 8113,'19'21'621,"-2"1"-307,-3 0 0,-9-8 1,5 1-1,-3 1 94,0 4 1,3 9 0,-5 0 0,2-3-225,-2-2 0,-3 0 1,1 3-1,1 2-508,4-3 0,-1-2 0,-7-2 0,0 0-1055,0-1 0,0-6 1379,0-1 0,10 1 0,2 6 0</inkml:trace>
  <inkml:trace contextRef="#ctx0" brushRef="#br0" timeOffset="2983">3470 153 8018,'7'-15'-3,"3"1"0,0-3 246,-1-3 0,8-1 1,-2 2 159,4 4 1,-5 5 0,-1 8 0,-1-3 166,0-2 1,2 0 0,5 9-328,-4 5 1,-3-2-1,-7 10-191,2 2 0,0 2 1,-7 2-205,0 1 1,0 0 0,0 0-1,0-1-67,0 1 0,-7 0 0,0-1 0,2 3-107,2 5 0,-4-5 0,0 5 0,2-5 186,3-2 1,2-7-1,2-3 1,3 0 242,2 0 1,10-7 0,0 2 0,7-5-180,5-2 0,7 0 1,-5-2-1,3-3-1280,5-2 1356,2-10 0,2-5 0,0-12 0</inkml:trace>
  <inkml:trace contextRef="#ctx0" brushRef="#br0" timeOffset="3559">0 998 8221,'0'12'1196,"3"5"1,4-9-1225,7-4 1,8-1-1,7-3 1,7 0-502,5 0 0,5-3 1,2-1 528,3-4 0,9-9 0,-5 5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9:56:40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1 760 10019,'21'0'76,"1"0"0,0 0 1,-1 0-350,1 0 0,2 0 1,3 0-1,2 0-959,-3 0 1232,-2 0 0,7 0 0,3 0 0</inkml:trace>
  <inkml:trace contextRef="#ctx0" brushRef="#br0" timeOffset="56">152 456 8134,'0'22'-135,"0"-1"1,0 3 137,0 5 0,0-5 0,0 8 0,0-3 285,0 0 1,0 7 0,3-5 0,2 0-511,2 1 0,2 4 1,-4-5-1,3 0-1072,-4 1 1294,-1-3 0,6 2 0,3 3 0</inkml:trace>
  <inkml:trace contextRef="#ctx0" brushRef="#br0" timeOffset="456">760 304 8121,'-8'-14'0,"-1"2"0,-1 0 469,1-1 0,-8 9 1,2-4 75,-4 6 1,-3 12 0,1 4 0,-1 5-233,0 3 0,3 7 0,2 2 0,5 1-387,2-1 1,3 5 0,7-5 0,0 1-232,0-1 1,0-2-1,3-7 1,4-3-150,7-5 1,-2 3-1,3-9 1,2-4 153,2-1 0,3-13 1,-1-4-1,1-6 163,0-1 1,-3-1-1,-2 0 1,-3 1 263,3-1 0,-5 3 0,0 2 0,0 2 646,0-2 0,-7 5 157,2-2 0,3 12-448,-3 2 0,0 9 1,-7 13-1,0 0-451,0-1 0,0 8 0,0 3 0,0-1-709,0 0 0,3 0 0,2-4-1742,2 2 2420,10 0 0,-5-7 0,9-1 0</inkml:trace>
  <inkml:trace contextRef="#ctx0" brushRef="#br0" timeOffset="639">1042 391 8121,'0'22'46,"0"-1"1,2 1 0,3 0 166,2-1 0,0 1 0,-7 0 0,0-1-11,0 1 1,0 0 0,3-1-1,2 1-341,2 0 0,2-1 1,-4 1-1,2 0 139,-2 0 0,7 9 0,0 3 0</inkml:trace>
  <inkml:trace contextRef="#ctx0" brushRef="#br0" timeOffset="906">1324 434 8121,'21'0'64,"1"0"0,-8 0 0,1-2 392,2-5 0,-5 4-198,2-4 1,-7 5-1,6 4-136,-4 5 1,-2-2 0,-9 9 0,-3 3-31,-2 3 1,-8 4-1,6 2 1,-1 3-51,1-2 1,-1-3 0,5-3 0,-2 1-149,2 0 1,3-1 0,4-1-151,5-6 1,5 3 0,10-10 0,0-2-352,-1-2 0,1-3 1,0-3 606,-1-4 0,11-5 0,2-10 0</inkml:trace>
  <inkml:trace contextRef="#ctx0" brushRef="#br0" timeOffset="1123">2104 0 8045,'0'22'288,"-7"-7"1,0-1 0,0 3 0,-3 2 0,5 3 0,-7 0 1,2-1-232,6 1 1,-8 7 0,0 2 0,-3 1-441,1-1 1,2 5-1,-5-5 382,2 3 0,-9 2 0,-10 8 0</inkml:trace>
  <inkml:trace contextRef="#ctx0" brushRef="#br0" timeOffset="1339">1779 131 8092,'2'12'-1827,"3"-3"2507,2 1 0,3 2 0,-5 10-269,2-1 1,8 1 0,-6 0 0,1-1-160,0 1 0,6 0 0,-1-1 1,4 1-492,3 0 1,-3 0 0,-2-1 0,-3 1-1350,3 0 1588,3-10 0,11 7 0,3-7 0</inkml:trace>
  <inkml:trace contextRef="#ctx0" brushRef="#br0" timeOffset="1522">2234 282 8122,'10'22'401,"-7"-7"0,4-1-32,-5 3 1,1 2 0,1 3 0,4 2-222,-4 5 0,-1-5 0,-3 7 1,0-2-379,0 0 0,7 2 0,0-4 0,-2 2-1111,-2-3 1341,-3-2 0,0 8 0,0 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9:56:43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304 1 7990,'0'14'156,"0"1"1,0-1-1,0 8 1,-2 2 127,-5 5 0,2-3 0,-7 10 1,0 1-260,0-4 0,5 8 1,-8-5-1,-2 5-372,-2 3 0,5-3 1,-1-5 346,-2-7 0,-2 5 0,-3-1 0</inkml:trace>
  <inkml:trace contextRef="#ctx0" brushRef="#br0" timeOffset="49">1 109 7990,'22'0'226,"-8"3"0,0 1 0,1 6 86,-3 2 1,7 3 0,-4 6 0,4 1-114,3 0 0,-1-1 0,1 1 0,0 2-362,-1 5 1,1-5 0,0 5 0,-1-5-1209,1-2 1371,-10 0 0,7-1 0,-6 1 0</inkml:trace>
  <inkml:trace contextRef="#ctx0" brushRef="#br0" timeOffset="166">435 369 8049,'14'0'746,"-2"-2"-279,-2-5 1,7 4 0,-5-6 309,0-1 0,7 8-278,-5-6 1,6 6 233,1 2-502,1 0 0,-10 10 0,-5 4-311,-4 5 1,-6 3-1,-1 0 1,-6 0-171,-2-1 0,7 1 1,-5 0-1,3-1-72,0 1 1,0 0-1,7-1-316,0 1 0,2-8 1,5-1-330,8-4 1,11-2-1,3-7 967,-2 0 0,7 0 0,-1 0 0</inkml:trace>
  <inkml:trace contextRef="#ctx0" brushRef="#br0" timeOffset="390">933 478 7990,'15'0'893,"-1"0"0,1 0 0,7 0-659,-1 0 1,1 0-1,2 0 1,2 0-247,3 0 0,3-3 0,-6-1 0,3-4-488,-2 4 0,-3-6 1,0 0 499,5-2 0,5-12 0,9-10 0</inkml:trace>
  <inkml:trace contextRef="#ctx0" brushRef="#br0" timeOffset="516">1280 66 8027,'-7'21'293,"0"1"1,-3-5 0,6 2-1,-4 8 388,3 4 1,3 5-1,2 8 1,0 1-324,0 6 0,0-3 0,0 10 1,0 0-541,0-3 0,7-2 1,1-9 181,-4-1 0,8 1 0,0-1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9:56:47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0 456 7930,'15'0'691,"-1"0"-352,3 0 0,2 0 0,3 0-149,0 0 0,-1 0 0,1 0-376,0 0 1,-1-7 0,1 0 0,0-1 185,-1-1 0,1-3 0,0-10 0</inkml:trace>
  <inkml:trace contextRef="#ctx0" brushRef="#br0" timeOffset="167">174 131 7930,'-3'33'-843,"-2"-4"1,-2-2 1277,2 2 0,0 2 0,1 8 0,-4-3-98,4 2 1,1 11 0,3 1 0,0 1-268,0 2 1,-7-7 0,0 4 0,2-6-684,3-8 613,-8 5 0,7-8 0,-6 11 0</inkml:trace>
  <inkml:trace contextRef="#ctx0" brushRef="#br0" timeOffset="1274">998 1 7948,'-29'2'109,"0"5"0,0 5 0,5 10 1,-3 2 279,-2 5 1,1 5 0,6 9-1,0 0-190,0 1 1,10 6 0,5-1 0,5-6-477,2-4 1,2-13 0,5 3 0,8-7-71,4-8 1,-4-4-1,-1-10 1,3 0 172,2 0 0,3-10 0,0-4 0,-1-6 71,1-1 1,-8-1 0,1 0-1,-1-2 130,-2-5 1,5 5 0,-7-5 0,0 5 269,-1 2 1,6 1 0,-8-1-1,0 3 533,3 4 1,-5-1-201,9 8 1,-9 3-490,2 13 0,-5 6 0,-2 13 0,3 4-291,4 3 0,-4-1 1,4 6-1,-2-5-450,2-3 0,-5 5 0,8-7 600,0-2 0,2 6 0,9 1 0</inkml:trace>
  <inkml:trace contextRef="#ctx0" brushRef="#br0" timeOffset="1334">1215 391 7701,'2'-12'452,"3"2"0,4 3-101,4 0 0,-6 0 0,7 7 0,3 0 55,2 0 1,-4-8 0,-1 1-199,3 2 1,2 3-1,1 4 45,-6 6 1,3-4 0,-10 11-88,-2 2 1,-2 2 0,-3 3-1,0-1-239,0 1 1,0 7-1,0 0 1,0-3-335,0-2 0,2-4 0,3-3 0,4-5-338,3-3 1,3 6-1,7-8 745,-1-2 0,11-3 0,1-2 0</inkml:trace>
  <inkml:trace contextRef="#ctx0" brushRef="#br0" timeOffset="1517">1713 348 7948,'-14'-3'-96,"0"-4"0,9-5 298,-3-10 1,13 8 0,5 2 0,2 2 207,5 5 0,2-4 1,3-1-1,0 0-5,-1 1 0,1 1 1,0 8 394,-1 0-736,1 0 1,-3 10 0,-4 5 0,-8 4-52,-5 2 0,-9 4 0,-3 1 0,-2 3-101,-4-2 1,4 4-1,-1-2 1,1-3-235,0-2 0,8-2 0,-4 0 13,6-1 0,4-1 1,6-6-1,8-7-96,11-4 1,-3-3 0,7 0-1,1 0-120,4 0 0,5-10 525,2-4 0,1-15 0,-1-5 0</inkml:trace>
  <inkml:trace contextRef="#ctx0" brushRef="#br0" timeOffset="2525">2668 66 7988,'0'-15'53,"0"1"862,0-3-670,0 7 0,-7 5 0,-3 17 0,0 13-98,1 6 1,-8 5 0,5 10 0,-3 2-174,1 3 0,2 2 0,-5-5 0,2 2-406,-1-1 0,-1-6 0,0-4 0,2-6-288,-2-1 0,-2-3 720,-3-8 0,1-9 0,-1-2 0</inkml:trace>
  <inkml:trace contextRef="#ctx0" brushRef="#br0" timeOffset="2681">2277 1 7988,'22'0'165,"-8"0"0,1 2 156,2 5 1,2 5 0,3 10 0,-1 2 35,1 5 0,0 5 1,0 9-1,2 0-206,5 1 0,-3-1 1,8 1-1,-3-1-228,-4 0 0,-3-7 0,-3 1 0,1-1-1067,0-3 1,-1-1 1143,1-10 0,0-1 0,0 1 0</inkml:trace>
  <inkml:trace contextRef="#ctx0" brushRef="#br0" timeOffset="2736">2820 413 7476,'14'-8'-18,"0"1"0,1-7 0,7 4 0,-1-2 321,1-5 1,0 5 0,-1 0 0,1 0 160,0 0 0,2 7 1,2-2-170,3 4 0,0 3 0,-10 3-114,-4 4 1,-5 5 0,-10 10-132,0 0 1,-8-1-1,-1 3 1,-3 3-217,-5 2 0,5 0 0,0-5 1,0 2 32,0 3 0,7 0 1,-2-7-1,4 0 108,3-1 1,3 1 0,4-3-135,7-4 0,1 1 0,4-8 1,5-3-436,0-3 1,0-2 0,-2 0 593,0 0 0,-1-10 0,1-2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9:56:45.2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304 87 8053,'-36'0'44,"0"0"1,2 7 0,-2 3 0,7 2 158,5 5 0,2 4 0,0 8 1,3 5-69,5 0 0,-3 4 0,9-6 0,4-1-179,1 0 0,3 5 0,3-9 0,4-5-202,7-6 1,-2-11 0,3 2-1,2-4 74,2-3 0,3 0 0,-1-3 0,1-4 46,0-7 1,-8-5 0,1-3 0,-1 0 49,-2 0 1,5 1 0,-10-1 0,0 0 137,3 1 0,-7-1 0,4 0 316,-5 1 0,5 6 93,1 1 0,-1 11 1,-7 3-96,0 12 0,0 10 1,0 5-1,0 4-507,0 3 1,0-5 0,0 4 0,2 1-188,5 0 1,-2-8-1,10 3 318,2-5 0,2-2 0,3 0 0</inkml:trace>
  <inkml:trace contextRef="#ctx0" brushRef="#br0" timeOffset="559">477 347 8053,'-12'-10'-91,"5"-4"0,7 2 0,7 0 0,5 0 386,0 0 0,8 5 1,-3-6-1,7 4-152,5 4 0,-1-5 0,-6 3-6,0 2 0,0 3 1,-3 4-1,-5 6 1,-4-4 0,-10 11-1,-2 2 15,-6 2 0,3 10 0,-9 0 1,-3 0-83,-2 2 1,-3 0 0,0 8-1,1-5-57,-1-3 1,8 5 0,2-7 0,2-2 99,5-3 0,3-3 1,4-1-110,5-6 0,5-4 0,10-10 0,0 0-354,-1 0 0,8 0 0,3-3 0,1-4-1559,6-7 1909,-8-6 0,10-1 0,-7-1 0</inkml:trace>
  <inkml:trace contextRef="#ctx0" brushRef="#br0" timeOffset="797">1106 239 7679,'20'2'600,"-6"5"0,-4-2 1,-8 7-1,3 0-373,2 0 0,0 3 1,-7 6-1,0 1-64,0 0 0,0 2 0,0 2 0,0 3-314,0-2 1,0-3 0,0-2-1,0-1-297,0 1 1,8 2 0,-1 3-304,-2 1 1,-3 1 750,-2-7 0,10 0 0,2-1 0</inkml:trace>
  <inkml:trace contextRef="#ctx0" brushRef="#br0" timeOffset="1298">1844 43 8306,'-8'15'195,"1"-1"0,-2-6 0,4 6 1,-5 3-92,-2 2 0,5 3 0,-5 2 0,0 2-128,0 3 0,5 8 0,-6-6 0,1 3-523,0 4 0,5-4 547,-7 2 0,-1 0 0,-6 8 0</inkml:trace>
  <inkml:trace contextRef="#ctx0" brushRef="#br0" timeOffset="1536">1518 108 7967,'15'0'227,"-1"0"48,3 0 0,2 3 0,3 2 0,0 4-88,0 3 1,-8 3-1,0 7 1,6-1-208,6 1 1,-4 0 0,2-3 0,-7-2-204,0-3 1,2 1-1,3 6 1,-3 1-430,-5 0 652,6-10 0,-8 7 0,9-7 0</inkml:trace>
  <inkml:trace contextRef="#ctx0" brushRef="#br0" timeOffset="1715">2039 239 7600,'12'21'-226,"5"-6"0,-10-1 0,-2 3 747,-3 2 1,1-4 0,2-1 0,2 3-352,-2 2 0,-3 6 0,-2 1 0,2 3-194,6-3 1,-6-1 0,5-4-397,-4 1 1,-3 0 419,0-1 0,0 1 0,0 0 0</inkml:trace>
  <inkml:trace contextRef="#ctx0" brushRef="#br0" timeOffset="1965">2668 0 7967,'-3'22'-320,"-1"-1"1,-4 1 542,4 0 0,-6-1 1,3 1-1,-1 2-268,-1 5 0,4-5 0,-9 5 0,-1-2-116,3 2 1,-7-5 0,7 5 160,0-5 0,-8-3 0,8 1 0</inkml:trace>
  <inkml:trace contextRef="#ctx0" brushRef="#br0" timeOffset="2182">2429 43 7491,'22'3'1373,"0"4"-1133,-1 8 0,-6 4 0,-1 2 1,6 1-98,6 0 1,-4 7 0,4 0-1,-4-3-313,2-2 1,-5 5-1,-4 0 1,2-2-996,2-3 1,-5-10 1164,1 1 0,-1-11 0,8 6 0</inkml:trace>
  <inkml:trace contextRef="#ctx0" brushRef="#br0" timeOffset="2448">2820 217 7967,'12'-10'-77,"7"8"1,-7-8-1,3 3 151,-1 0 1,-2-3 0,5 5 326,-3-2 1,1-7 0,7 6-96,-1 4 1,-6 1-177,-1 3 0,-2 3 1,3 4-35,-8 7 1,-5 8 0,-4 4-46,-5 3 1,-5 0 0,-8-7 0,3 2 47,3 5 1,2-5 0,-5 5-1,5-5-69,2-2 0,-4 2 0,7 2-231,2 3 1,5-2-1,5-10-460,2-3 1,12-9 0,0 2 660,8-4 0,12-13 0,-6-2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7:26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1 349 8021,'2'15'133,"3"-1"194,2 3 1,0 5-1,-7 7 1,3 10-364,4 9 1,-5 1-1,6 6 1,-6 1-631,-2-1 0,0-6 666,0 2 0,0 4 0,0 1 0</inkml:trace>
  <inkml:trace contextRef="#ctx0" brushRef="#br0" timeOffset="602">501 1 7990,'13'22'-19,"-4"2"0,1 5 180,4 7 0,-4 8 0,0 6 0,-3 9 384,0 3 0,1 6 1,-8 2-1,-3 5-429,-4 3 1,-5-8 0,-10 3 0,-2-6-543,-5-1 0,-5-1 0,-10 0 426,1 1 0,-1-11 0,1-1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9:56:51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20 422 8163,'0'-15'367,"0"1"1,2 2 0,3-5-1,5 5-239,2 2 0,2 1 0,8 4-121,0-2 1,-1-1 0,1 8-1,0 0-112,-1 0 0,-6 0 1,-1 0 28,3 0 0,-7 10 1,-3 5 55,-4 4 0,-6 5 0,-4 2 0,-8 3 8,-4-2 0,-10 7 1,0-1-1,3 1 50,2-5 1,2-5 0,0-2 0,3-1 89,5 1 0,-3 0-188,9-1 1,4-6-1,11-3 1,10-2-141,9-6 0,-2 6 1,5-3-1,-2-2-602,2-2 1,-5-1 801,5 5 0,4-4 0,1 6 0</inkml:trace>
  <inkml:trace contextRef="#ctx0" brushRef="#br0" timeOffset="1125">887 31 8234,'10'-12'-246,"-7"0"246,4 5 0,-2 7 0,-1 0 493,4 12 1,8 17 0,-1 7 0,4 8-142,3 6 1,0 8-1,2 14 1,2 8-46,3 4 1,-7 13 0,-10 1 0,-7-47 0,-1 0-51,-1 0 1,-1-1 0,1 41-1,-6 3 1,-6-2-105,-13 2 1,-12-15 0,-14 1 0,-3-10-313,3-5 1,-5 0-1,3 0 1,1-2-777,4-5 0,9-5 0,2-10 1,0 0 934,0 1 0,8-1 0,-6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9:56:54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22 8196,'-22'0'-539,"8"0"1,2-2 2592,2-5-94,3 4-1615,7-6 0,10 11 0,7 3-250,9 2 1,-2 3-1,8-6 1,-4 4-253,1-4 1,10 1 0,-5 0 0,-1 2-521,-4-2 1,-5-2 0,-2-3 0,0 0-853,-1 0 1529,1 0 0,0 9 0,0 3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9:56:54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 8196,'-12'0'1858,"5"7"-1652,14 0 1,8 3-1,11-5 1,5 2-648,3-2 0,2-3 1,8-2 440,-1 0 0,10-10 0,2-2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9:57:00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950 916 8202,'15'-24'0,"-3"-2"54,-3-3 1,1-7 0,-5 7 0,2 0 499,-2-3 0,-3 8 0,-2-5 0,-2 3-37,-5-3 0,-6 12 0,-11-5 0,-2 6-149,-3 3 1,-7-3 0,4 8 0,1 4-15,0 1 0,-5 15 0,4 10 0,-1 12-129,-6 7 1,8 9 0,2 3 0,7 0-214,8 0 1,-3 5 0,10-5-1,4-2-408,8-6 0,2 1 1,12-17-1,6-5-125,-1-7 1,9-7 0,4-13 0,4-6-134,2-13 0,0-2 1,-2-12-1,-5-3 155,-7-2 0,-5-2 0,-4 0 0,-3-1 278,-3 1 0,-9-3 0,2-2 0,-5-3 154,-2 3 0,-2-5 0,-3 0 0,-4-2 41,-3-6 0,-3 6 0,-7-3 0,1 0 65,-1 3 0,0 2 0,3 12 0,2 7 232,3 12 1,9 5 0,-2 20 213,4 14 0,3 14 1,3 20-1,4 7 8,7 4 1,-2 3-1,3 0 1,2 0-193,2 0 0,-5 1 0,1-1 0,2 0-288,2 0 1,-4 0 0,-1 0 0,0-3-627,-1-4 0,3 3 0,-6-13 0,0-7 613,-1-10 0,8 3 0,-5 0 0</inkml:trace>
  <inkml:trace contextRef="#ctx0" brushRef="#br0" timeOffset="366">1210 1111 7912,'15'-7'0,"-1"-2"-37,3-4 1,-5 6 0,3-7 0,2-3 381,2-2 1,5-3-1,2-2 1,6-5-103,1-7 1,-6-5-1,4-3 1,-2 1-255,0 0 0,0-1 0,-7 1 1,-3 0-71,-5-1 0,-4 3 1,-10 3-1,-2 4-160,-6 3 1,-4-6 0,-9 9 0,-1 1 11,0 3 1,1 5 0,-1 4 0,0 8 251,1 5 1,1 4-1,3 5 1,3 10 181,-3 10 1,5 6 0,0 11 0,2 1-18,6 6 1,1 2 0,3 7 0,0-2-84,0 2 1,0 10-1,0 5 1,0 2-474,0 5 0,10-5 1,4 0-1,6-4-116,1-11 0,8-2 0,0-16 1,0-13 483,2-12 0,-7 1 0,8-8 0</inkml:trace>
  <inkml:trace contextRef="#ctx0" brushRef="#br0" timeOffset="583">1210 1176 8142,'-21'13'253,"6"3"0,3-6-53,3 2 1,1-5-93,8 8 1,10-8 0,7 5 0,7-2-108,5-5 0,9-3 0,-1-2 0,3 0-92,4 0 0,-1 0 0,1 0 0,-1 0-528,0 0 1,1 0 618,-1 0 0,0-10 0,1-2 0</inkml:trace>
  <inkml:trace contextRef="#ctx0" brushRef="#br0" timeOffset="950">148 1654 8068,'-37'7'78,"4"2"1,1 1 177,6 0 0,11-1 0,11-1 24,8 6 1,13-2 0,19 0-1,15-2 13,9-5 1,25-3 0,9-2 0,-43 0-1,1 0-212,2 0 0,1 0 0,3-3 0,2-1 0,2-1 0,1 0 0,5 0 0,1-2-185,7-1 0,0-1 0,-3 1 0,-1-1 0,3 1 0,-1 0 0,-2 1 0,-2 1 56,-1 2 1,-3-1-1,-3-3 1,-3-1 0,-3 3-1,-3 0 1,40-6-449,-22 5 1,-23 4 0,-20 3-26,-5 0 0,-12 3 0,-7 1 0,-8 6-1083,-4 2 1604,-20 3 0,23-3 0,-16-3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9:57:05.8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283 487 8156,'0'-22'152,"-3"3"0,-2 2 457,-2 3 1,-2 2 0,1-5-9,-6 2 0,-5 11 0,-3-4 0,0 8-243,1 8 1,-1-1-1,0 12 1,1 5-197,-1 0 0,3 10 1,2 2-1,5 3-172,2-3 1,3 2 0,7-6 0,0-1-206,0 0 0,0-2 0,2-9-287,5-6 1,5 3 0,10-10 0,0-4 15,0-8 1,-1-7-1,1-12 1,0-3 62,-1-2 1,1-9 0,0 4 0,-3-2 264,-5 0 0,3-1 1,-7-6-1,2 0 43,5-1 0,-8 1 0,-1-3 0,-6-2 48,-2-3 0,0 1 0,0 9 0,-2 5 242,-6 7 0,4 5 81,-11 2 0,8 12 1,-5 10-1,2 15 123,5 11 0,3 8 0,2 9 0,0 1-84,0-1 1,0 8 0,0 2 0,0 0-120,0 0 0,0 0 0,0-5 0,0 3-372,0-3 1,2-5 0,3-4 0,5-6-976,2-1 1,2-11 1170,8-6 0,9-1 0,3 8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9:57:06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130 1 8156,'0'14'104,"0"1"0,-7-1 0,0 8 0,0 0 287,-3-1 0,5 8 0,-7 3 0,2 1-282,6 6 1,-6-5 0,3-1-1,2 1-576,2 0 0,1-8 0,-3 3 0,-2-5-556,2-2 1,3 0 1022,2-1 0,-10-9 0,-2-2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9:57:06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8838,'2'22'417,"6"-1"1,4 3 0,12 5 0,2 7-229,3 5 1,10 3-1,-3-1 1,5 0-149,2 1 1,-2-8 0,-2 0 0,-6 0-1646,-1-2 1604,6-12 0,-14-3 0,8-7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9:57:06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44 8206,'-21'0'1358,"9"-3"-359,4-4-666,6 5 1,12-8 0,4 10-1,5 0-383,3 0 0,7 0 0,2 0 0,1 0-311,-1 0 1,5 0 0,-5 0-1,1 0-717,-1 0 1078,-2 0 0,2-10 0,3-2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9:57:06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478 109 8206,'-17'-12'60,"-2"2"1,-5 3 225,0 0 1,0 0 0,-1 7 0,-1-3-65,-3-4 1,-7 5 0,5-5-1,-1 4-340,1 3 0,-5-2 0,7-3 118,2-2 0,-6-10 0,-1 5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9:57:07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327 271 8117,'-22'0'-217,"0"0"0,1 2 0,-1 3 262,0 2 0,1 12 0,1 3 0,3 14 331,3 12 0,-1 13 0,-4 18 0,2 18-136,9-43 0,2 2 1,2 8-1,1 3 1,-3 6-1,0 3 1,-1 6-1,2 2-72,-2 9 1,1 2 0,3 2 0,-1 1 0,0-28 0,0 0 0,0 0 0,1 1 0,-1-1 0,2 1-206,-1 0 0,2 1 0,0 0 0,0 0 0,0 0 1,0 0-1,1 0 0,0-2 0,0 0 0,0-2 0,0-1 1,0-2 61,0 27 0,0-3 0,4-5 0,2-1 0,1-7 1,0-1-1,3 1 0,0 0-127,0 1 1,1-2-1,0-8 1,0-1-1,0-4 1,0-2-1,0-2 1,2-2-154,2-2 0,-1 0 1,-5 1-1,-1 1 0,2-2 1,1 0-1,-1-1 1,0-2-688,9 41 0,3-10 1,-1-1 941,1-1 0,-3-5 0,1 2 0,1-5 0,6 0 0</inkml:trace>
  <inkml:trace contextRef="#ctx0" brushRef="#br0" timeOffset="358">1194 965 8137,'0'-22'-138,"0"0"1,0 1-1,-2-4 429,-5-3 1,2 3 0,-10-1 156,-2 9 1,5 0 0,-2 10 0,-3 2-325,-2 3 1,-3 4 0,0 5 0,-2 10-158,-5 10 0,5 6 0,-5 11 0,5 2 27,3 4 0,1 6 1,6 6-1,7-1-141,4-4 0,3-8 0,0-1 0,3-7-37,4-5 0,7-19 0,13-3 0,4-9 120,3-5 1,2-19 0,7-10 0,1-10 85,-1-4 0,-7-8 0,-2-2 0,-3-2 21,-4-5 1,-3-1 0,-5 1-1,-4 2 46,-8-2 1,-5 0 0,-2 0-1,-2 4-177,-5 3 1,-5 3-1,-12 6 1,-5 1-77,-8-1 1,-4 3-1,-2 3 1,-3 4 21,-4 3 0,2 2 0,-8 10 1,5 4-2,11 8 0,-1 5 0,14 6 1,5 8-68,5 10 0,3 14 0,-5 0 0,4 8-718,8 6 928,5-4 0,2 7 0,0-9 0</inkml:trace>
  <inkml:trace contextRef="#ctx0" brushRef="#br0" timeOffset="874">1606 1073 7935,'0'-14'704,"3"2"1,1 0-532,4-1 0,9-1 0,-3-10 0,8-3-103,7-2 1,-5-7 0,7 5 0,-4-3-165,-6-4 0,6 4 1,-15-2-1,0 0-14,-5 2 1,-5 0-1,-2 8 1,0-3 3,0 2 1,-9 3 0,-6 5 317,-4 4 0,-3 8 0,1 14 0,-1 10 20,0 10 1,1 7 0,-1 9 0,0 3 16,1 4 0,6 6 1,3 9-1,0 2-165,0 6 0,7-4 1,-2 11-1,5 2-522,2 2 1,2-7 0,5-4 0,8-8-8,4-7 0,3-15 1,-1-14-1,1-7-284,0-8 0,-1-4 0,1-10 727,0 0 0,-10-10 0,-3-2 0</inkml:trace>
  <inkml:trace contextRef="#ctx0" brushRef="#br0" timeOffset="1074">1519 1377 8141,'-33'0'-92,"1"2"1,11 3 0,-1 2 242,0-2 1,10 0 300,5 2 0,7-5 1,7 6-1,10-6-317,10-2 1,-1 0-1,10 0 1,3 0-145,2 0 1,2 0-1,-2 0 1,-2 0-259,-3 0 0,0 0 0,7-2 0,-2-3-210,-4-2 0,1-1 0,-7 8 0,1-2-960,-1-5 1437,-2 4 0,-7-16 0,-1 7 0</inkml:trace>
  <inkml:trace contextRef="#ctx0" brushRef="#br0" timeOffset="1324">1042 1702 8141,'-31'10'41,"7"-6"1,-5 9 0,5-1 275,2 0 0,10-5 0,7 5-144,10-2 0,14-3 1,15-7-1,5 0 20,7 0 0,11 0 1,4 0-1,6 0-69,5 0 0,8 0 0,-5 0 0,2 0-276,5 0 1,0 0 0,0 0-1,-5 0-56,-3 0 0,3 0 0,-11 0 0,-11 0-471,-7 0 0,-14 0 0,-5 0-683,-5 0 1362,-12 0 0,-12 0 0,-12 0 0</inkml:trace>
  <inkml:trace contextRef="#ctx0" brushRef="#br0" timeOffset="1707">1671 2092 8141,'-9'12'0,"-6"-4"0,-2-3 313,3 2 1,-5-2-1,4 9 49,-4 3 0,-3 2 1,0 5-1,1 3-78,-1 2 0,8 7 0,2-5 0,2 3-251,5 4 1,3 1-1,2 0 1,0-6 11,0-1 1,2-3 0,3-8 0,5-1-192,2-6 0,2-4 1,8-10-1,-1-3 118,1-4 1,-7-5 0,-1-12 0,1-5 101,-3-7 0,7-3 0,-7 1 1,0 2-27,-5-3 0,-4-2 0,-3-2 0,0-1-59,0 1 0,-3 7 0,-4 2 0,-7 0-170,-6 0 0,-9 8 0,-2-1 1,-3 8 183,-4 5 1,-3 9 0,0-2 0,2 7-237,3 7 1,10 7-1,-1 13 1,8 4-244,4 3 0,10 0 0,-2 4 0,5-4-937,2-3 1413,0-2 0,9 3 0,4 1 0</inkml:trace>
  <inkml:trace contextRef="#ctx0" brushRef="#br0" timeOffset="1907">1953 2114 8114,'12'0'-370,"0"0"1,-7 3 0,2 4 807,-2 7 0,-2 1 0,-6 4 0,-2 5-358,-2 0 1,-7 7 0,4 1 0,0 2-241,1 4 0,-8 3 1,5 0-1,-3-2 160,1-3 0,-1 0 0,-6 7 0</inkml:trace>
  <inkml:trace contextRef="#ctx0" brushRef="#br0" timeOffset="2107">1801 2244 8484,'0'-9'854,"0"9"1,8 9 0,1 13-1,3 0-963,5-1 0,2 1 0,6 0 1,1-1-588,3 1 0,2-3 1,-4-2-1,2-5 696,-3-2 0,8 7 0,0-5 0</inkml:trace>
  <inkml:trace contextRef="#ctx0" brushRef="#br0" timeOffset="2224">2257 2288 7672,'0'21'111,"0"1"0,0 2 0,0 3-88,0 2 1,2 7 0,3-5 0,5 3-469,2 4 445,-7 3 0,14 3 0,-7-1 0</inkml:trace>
  <inkml:trace contextRef="#ctx0" brushRef="#br0" timeOffset="2807">1585 3762 8193,'-34'0'-343,"2"8"0,11 1 0,-1 3 248,0 5 0,1 5 0,-1 7 0,0 7 304,1 5 0,6 2 0,3 1 0,3-1-189,4 0 1,2-2 0,3-4 0,0-9 39,0-3 1,10-13 0,4-5 0,6-5 146,1-2 1,1-9 0,0-6 0,-1-7 88,1-6 0,0-6 0,-1-7 0,1 0-86,0-3 0,-8 6 0,-2-13 1,-2 8-76,-5 7 1,4-3 0,-1 8 0,-3 0-93,-3-1 1,-12 3-1,-4 8 1,-5 1-296,-3 6 1,0 4-1,0 10 1,1 0-404,-1 0 0,0 0 1,3 3 654,5 4 0,-6 5 0,8 10 0</inkml:trace>
  <inkml:trace contextRef="#ctx0" brushRef="#br0" timeOffset="3373">1780 4174 8153,'14'-28'84,"1"-1"1,6 0 0,8 5 0,-2-5 364,-3-7 1,5-5 0,2-3 0,0 1-120,1-1 0,-3 1 0,-8 0 0,1 2-279,0 5 1,-3-3 0,-5 8-102,-6-3 0,-6 7 1,-4 1-428,-6 9 1,4 7 0,-11 10 270,-2 0 0,-2 13 1,-3 6-1,1 10 262,-1 4 0,8 4 0,-1 8 0,1 6 85,2 7 0,-8-3 0,8 3 0,-2 2-197,-1 3 1,8 9 0,-5 1-1,2-4-580,6-1 1,4-10 0,7-3 0,7-2 635,6-5 0,11-11 0,3-6 0</inkml:trace>
  <inkml:trace contextRef="#ctx0" brushRef="#br0" timeOffset="3423">1780 4348 8072,'-22'7'-193,"0"0"0,10 3 172,5-3 1,7-4 0,7 4-1,10-5 80,10-2 0,-1 8 1,10-1-1,3-2-303,2-3 0,5-2 1,-1 0-1,1 0 244,-5 0 0,7-10 0,8-2 0</inkml:trace>
  <inkml:trace contextRef="#ctx0" brushRef="#br0" timeOffset="3557">1216 4803 8172,'-22'0'0,"3"3"360,4 4 1,8-5-266,14 6 1,8-6 0,16-2 0,13 0 122,11 0 1,8 0 0,4 0 0,8 0-196,12 0 0,-1 0 0,8 0 0,-2 0-396,2 0 1,-3 0 0,8 0 0,-5 0 372,-9 0 0,1-10 0,-9-2 0</inkml:trace>
  <inkml:trace contextRef="#ctx0" brushRef="#br0" timeOffset="3924">1823 5259 7212,'-22'14'0,"1"-2"-171,-1-2 1,0 7 0,1-3-1,-1 6 560,0 1 1,1 1-1,-1 2 1,3 3-21,4 2 1,-4 9 0,7-2-1,0 5-356,5 3 1,4-8-1,3-3 1,0 1-146,0 0 1,10-15 0,4 1 0,6-8 75,1-8 1,1-4 0,0-7-1,2-7-15,5-6 1,-5-11 0,5-5 0,-5-5 109,-3-2 1,-6-8 0,-1 0-1,1 1 220,-3-3 1,-3 5 0,-9-8 0,0 3-241,0 5 1,-2 0 0,-8 0 0,-9-1-106,-7 8 1,-13 8 0,1 13 0,-8 6 306,-5 7 0,1 4 1,9 8-1,2 10-381,3 13 0,7 13 0,-5 8 0,3 4-238,4 2 0,13-7 1,7 3-1,4-5-1098,3-3 1496,0 0 0,0-9 0,0-3 0</inkml:trace>
  <inkml:trace contextRef="#ctx0" brushRef="#br0" timeOffset="4124">2192 5237 8013,'14'-7'338,"1"0"0,-10 2-147,2 12 0,-7 5 0,-5 10 0,-2 0-210,2-1 0,-7 3 0,0 3 1,-3 2-273,1-3 0,7-2 0,-8 0 0,1 3 291,2 2 0,-17 0 0,5-7 0</inkml:trace>
  <inkml:trace contextRef="#ctx0" brushRef="#br0" timeOffset="4290">1888 5389 8437,'0'22'809,"0"-1"1,0 1-405,0 0 1,10-1 0,7 1-1,9 2-702,10 5 0,-2-5 1,2 5-1,0-5-240,-2-2 1,7 2-1,-7 0 537,0-2 0,7 4 0,-8-14 0</inkml:trace>
  <inkml:trace contextRef="#ctx0" brushRef="#br0" timeOffset="4557">2344 5497 8013,'7'-14'69,"0"0"0,3 6 1,-3-6 226,7-3 0,6 0 1,1 0-1,3 5-56,5 3 0,-2-6 0,7 5 1,-1 1-60,1-1 1,-7 3 0,2 7 0,-8 2-29,-6 6 1,-6 4 0,-9 12 0,0 5-24,0 7 0,-7-2 0,-3 2 1,-2 0-71,-4-2 0,-1 4 0,2-7 0,6 1-257,-1-1 1,8-9-1,-3-10-123,10-3 0,7-1 1,12-11-1,5-4-184,7-7 0,5-6 504,2-1 0,0-11 0,1-1 0</inkml:trace>
  <inkml:trace contextRef="#ctx0" brushRef="#br0" timeOffset="5140">2257 5346 7934,'-22'21'0,"3"1"92,4 0 1,-4 2-1,2 5 1,-7 4 213,-5 1 0,0 7 1,8-5-1,-3 8-34,-5 6 1,12-11 0,-5 2-1,5-5-441,5-2 0,3-15 169,9 3 0,9-15 0,3 3 0</inkml:trace>
  <inkml:trace contextRef="#ctx0" brushRef="#br0" timeOffset="6515">3038 75 8209,'-12'-21'-252,"-5"-1"69,10 0 1,-1 13 359,8 9 0,3 19 0,6 17 0,11 10 42,6 12 0,13 2 0,-3 20 0,5 4-63,-19-39 1,-1 1-1,1 8 1,0 3 0,0 8-1,1 3 1,2 7 0,1 4-110,3 9 1,0 2 0,-11-26-1,-1 1 1,-2 2 0,1 4-1,-1 1 1,-2 1 0,-2 1 0,0 0-1,-2 0-170,0 3 0,-1 0 0,-1 0 0,-2 4 1,-1 0-1,-1 1 0,0 4 0,-2 1 1,0 0-1,-1-1 0,-2-1 0,-1 0 168,0-4 1,-2 0 0,-1 0 0,-2-3 0,-1 0 0,-1 0 0,1-1 0,-1 0 0,0 0 0,1-1 0,-1 1 0,0-1 63,0 2 1,-1 1 0,1-2 0,1-6 0,1-1 0,-1 1-1,-2 1 1,-1 0 0,1-2 0,-6 29 0,0-3-171,0-5 1,0-1-1,0-1 1,-2-2 0,-2-3-1,-1-2 1,0-4 0,0-4-85,1-7 1,-1-4 0,2-9-1,-1-4 1,-15 34 0,7-16-1882,5-15 2026,12-17 0,2-14 0,10-15 0</inkml:trace>
  <inkml:trace contextRef="#ctx0" brushRef="#br0" timeOffset="7040">3949 3003 8082,'-3'12'786,"-4"-4"0,2 1-483,-9-2 0,11 8 0,3-8-191,12-2 0,3-3 1,4-2-1,5 0-235,0 0 1,3 0-1,-1 0 1,6 0-274,1 0 0,-6 0 0,2 0 0,-5 0-1095,-2 0 1491,-1 0 0,1-9 0,0-3 0</inkml:trace>
  <inkml:trace contextRef="#ctx0" brushRef="#br0" timeOffset="7558">3927 2765 8082,'-12'0'519,"2"0"0,13 0 0,4 0 1,7 0-281,6 0 0,8 0 0,4 0 0,-1 0-229,0 0 0,6 0 1,-8 0-1,-1 0-890,4 0 880,-8 0 0,7 0 0,-9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7:26.6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305 458 8087,'-7'-22'147,"0"1"1,0-1 0,7 0 305,0 0 1,9 3 0,6 2-233,4 2 1,3 11-1,0-4 1,0 6-211,-1 2 1,1-7-1,0-1 78,0 4 0,-8 11 0,-2 7 3,-2 6 1,-3 1 0,-9 1 0,-3 2-70,-2 5 0,-10-2 0,2 9 0,-4 1-60,-3-3 0,3 7 1,2-5-1,5 3-227,2-3 0,-5-5 1,8-9-1,2 0 315,3 0 1,4-3 0,6-4-99,6-8 1,6 3 0,1-3-1,1-2-441,0-3 1,2-2 0,3-2 0,2-3 487,-3-2 0,8-10 0,0 5 0</inkml:trace>
  <inkml:trace contextRef="#ctx0" brushRef="#br0" timeOffset="570">262 1 8038,'-34'7'-169,"5"3"0,5 2 54,2 5 1,0 2 0,0 5 0,3 3 444,5 2 1,-11 12 0,8 0-1,3 8-116,2-1 1,5 8 0,7 2 0,0 5-59,0 2 0,9 0 0,6 1 0,7-3-188,7-5 1,4 2 0,11-9 0,2-5-1459,5-7 1490,-5-8 0,26-19 0,-4-2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2:12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44 8165,'-22'0'1959,"0"0"-1332,10 0 0,5 0-462,14 0 1,13 0 0,11 0 0,0 0-2,1 0 1,4 0-1,-4 0 1,-1 0 2,1 0 1,4 0 0,-7 0 0,-3 0 357,-1 0 1,-11 0-371,1 0 0,-13 0 1,-2 0-124,-12 0 1,-7 0 0,-6 0 0,-1 0 142,-3 0 1,-7-7 0,4 0 0,1 2-150,-1 2 1,1 3 0,4 0-1101,-2 0 1,0 0 1073,7 0 0,0-9 0,1-4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2:31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85 219 8229,'-10'14'348,"-4"1"0,1-11 0,1 6 294,3 0 1,-1-8 0,5 8-198,-2 0 0,2-6 0,12 8-427,8-2 1,11-3-1,4-7 1,-1 0-365,2 0 0,-4 0 1,9 0-1,0 0-365,-2 0 0,-2 0 711,-11 0 0,11 0 0,2 0 0</inkml:trace>
  <inkml:trace contextRef="#ctx0" brushRef="#br0" timeOffset="343">564 88 8207,'22'-12'548,"-3"2"-85,-4 0 0,4 8 1,-5-5 81,6 4 1,2 3-1,-1 3-281,1 4 1,-3-2-1,-2 9-248,-2 3 0,-10 5 0,2 5 0,-5 2-495,-2-3 1,0 8 0,-2 3 0,-5 4 92,-8 2 0,-4 1 0,-3-1 0,0-2-54,1-4 1,-1-6 0,2-9 0,3-3 274,3-4 0,7 2 514,-8-10 0,10-2 0,0-12-46,10-8 0,0 3 0,10 0 0,2 2-43,2 5 1,3 3-1,0 2 1,-1 0-304,1 0 1,0 0 0,0 0-601,-1 0 1,1 2 642,0 6 0,0 4 0,0 10 0</inkml:trace>
  <inkml:trace contextRef="#ctx0" brushRef="#br0" timeOffset="561">1457 110 8132,'0'-15'0,"-3"1"654,-4-3 1,-5 0 0,-10 0-1,0 5 110,1 2 0,-1 3 0,0 7 1,0 0-352,0 0 0,1 9 0,-1 6 1,0 4-330,0 3 1,3 7 0,2 3 0,5-1-245,2 0 1,3 6 0,7-6-1,0 1-595,0-1 1,0-2 0,2-7-1,6 0 32,6 0 1,6-10 0,1-5 0,1-5 389,0-2 1,0-2 0,-1-5 0,1-8 138,0-4 0,-3-10 0,-2 0 0,-2 2 155,2 3 0,-5 2 0,0 0 1480,-2 1-336,-3-1 0,-7 12-632,0 10 1,0 12 0,0 15 0,0 4-344,0 3 0,0-5 0,0 5 0,0 0-500,0 0 0,2-8 0,3 6 0,5-3-689,2 0 1,-5-2 1058,8-13 0,-1 5 0,8-6 0</inkml:trace>
  <inkml:trace contextRef="#ctx0" brushRef="#br0" timeOffset="652">1631 415 8122,'0'-15'214,"0"0"0,2 3 1,3-5-1,5 5 363,2 3 0,-5-6 0,8 8 0,2 2-226,2 3 1,-4-6-1,-1 1-121,3 2 0,0 5-159,-3 8 1,3 4 0,-9 9-1,-4 1-299,-1 0 0,-6 7 1,-1 2-1,-6 1-59,-2-1 1,7 6-1,-5-8 1,3-3 40,0-1 0,0-4 0,7 1 232,0 0 1,2-10 0,5-5-46,8-4 1,-3-3 0,2 0 0,3-3-788,3-4 1,1 2 845,1-9 0,10-11 0,2-8 0</inkml:trace>
  <inkml:trace contextRef="#ctx0" brushRef="#br0" timeOffset="947">2023 306 8115,'14'-8'510,"1"1"0,-3-3 0,5 6-10,-3-4 1,-6 1 0,4 5-45,-2-6 0,6 6-284,-1-5 0,-5 7-195,-3 7 0,-5 5 0,-2 10 0,0 0-68,0-1 1,-9 11 0,-3 2 0,-3 2 39,1 0 0,1-2 1,-4 5-1,5-5-61,3-3 1,-1-4 0,5-10-1,-2-3 256,2 3 1,5-5-368,7 3 0,5-10 0,10 2 0,0-7-2152,0-7 2375,0 4 0,9-16 0,3 7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2:19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88 697 8139,'0'-14'416,"0"-1"1,0 8-52,0-8 1,-8 8-19,1-8 0,0 8-190,7-7 1,0 6 0,2-4 6,5 3 1,-2-8 0,10 5 16,2 0 0,-5-1 0,2 9-81,3-4 1,3 1 0,1 7-131,1 0 0,-2 10 0,-6 4 0,-7 8-205,-4 7 1,-3-2 0,0 9-1,0 3-127,0 2 0,-10 10 1,-4 2-1,-6 0-34,-2 0 0,-2-2 0,-2-7 0,-3-3-22,2-5 0,3-7 0,2-14 306,0-8 0,10-7 0,5-7 262,4-8 0,6-4 244,4-3 0,5 3 0,10 4-69,0 8 1,2 4 0,3 6 0,2 2-132,-3 2 1,-2 8-1,-2-6 1,2 1-369,5 0 0,-12 4 1,5-4-1,-3-1-1233,1 1 1407,2-3 0,-1 3 0,1 2 0</inkml:trace>
  <inkml:trace contextRef="#ctx0" brushRef="#br0" timeOffset="551">915 610 8154,'0'-22'0,"0"8"0,0-1 0,-2 1 517,-6 2 1,4-5 0,-11 7 29,-2-2 0,-2 7 0,-3-2 0,-2 7-134,-5 7 1,4 5 0,-4 10 0,5 0-239,2-1 1,8 11 0,-1 2-1,1 2-113,2 0 0,0 1 1,7 4-1,-2-3-417,2-1 1,2-11 0,6 3-1,4-4-150,8-4 1,-3-6 0,2-3-1,3-2 49,2-5 0,3-3 0,2-4 0,3-6 109,2-6 1,0-8 0,-7-5 0,-3-2 152,-4 3 1,4-1-1,-4-2 1,2-5 214,-3 0 1,3 0-1,-10 8 1,-2-3 322,-2 2 0,4 3 665,0 2 1,-9 10-437,-13 5 1,3 16 0,0 11 0,2 9-82,5 5 1,3-5 0,2 7 0,0 0-295,0-2 1,0 7 0,0-7 0,0 3-366,0-1 1,0-10 0,2 4 0,6-6-745,6-3 0,-2-1 0,0-3 1,1-5-1820,-1-2 2730,2-3 0,8-7 0,0 0 0</inkml:trace>
  <inkml:trace contextRef="#ctx0" brushRef="#br0" timeOffset="1479">1220 762 8077,'0'15'389,"0"-1"1,0-6 0,0 6 238,0 3 0,0 2 0,0 3 0,0 2-471,0 6 1,0-6-1,2 7 1,3-2-401,2 0 1,3 0 0,-5-7 0,2 0-442,-2 0 1,5-1 0,-1-1 683,3-6 0,-7 6 0,5-8 0</inkml:trace>
  <inkml:trace contextRef="#ctx0" brushRef="#br0" timeOffset="1792">1372 762 8154,'8'22'-245,"-1"0"1,-2 0 668,-3-1 1,-2 1 0,0 0 0,0 0 40,0 0 0,3 2 0,1 2 0,4 3-356,-4-2 1,-1 0-1,-3-1 1,2 3-719,6-2 1,-6-3 608,5-2 0,-4 0 0,-3-1 0</inkml:trace>
  <inkml:trace contextRef="#ctx0" brushRef="#br0" timeOffset="1872">1895 458 7994,'0'21'-316,"-2"-6"0,-3-1 0,-3 3 386,4 3 0,-6 1 1,0 4-1,1 1-157,-1 3 1,-7 10-1,5 0 1,-3 4 86,1 1 0,-1 14 0,-6-12 0</inkml:trace>
  <inkml:trace contextRef="#ctx0" brushRef="#br0" timeOffset="2034">1525 501 7794,'22'0'109,"-8"2"0,-2 6 0,0 4 495,0 0 1,3 7 0,7-4 0,-1 4-82,1 3 1,2 0-1,3 2 1,2 3-394,-2 2 0,-3 0 0,0-5 0,3 2-600,2 3 0,0-2 0,-7-10 0,-1-2-125,1 1 1,0-6 0,-3 0 594,-4 0 0,4-8 0,-7 8 0</inkml:trace>
  <inkml:trace contextRef="#ctx0" brushRef="#br0" timeOffset="2284">2222 654 7994,'0'14'493,"0"1"1,7-8 0,0 7-60,-2 3 1,-3 5 0,1 5 0,2 2-252,2-3 0,0 6 0,-4-1 0,1 1-413,4-1 1,-1-2-1,-7-7 1,0 0-761,0-1 0,0 1 990,0 0 0,10-10 0,2-2 0</inkml:trace>
  <inkml:trace contextRef="#ctx0" brushRef="#br0" timeOffset="2651">2614 741 10314,'21'0'606,"1"0"0,0 0 0,0 0-367,-1 0 0,9 0 0,1 0 0,0 0-386,1 0 0,4 0 1,-7 0-1,-2 0-1146,-3 0 0,5 0-449,0 0 1742,0-10 0,-7-2 0,0-10 0</inkml:trace>
  <inkml:trace contextRef="#ctx0" brushRef="#br0" timeOffset="2851">2897 458 7994,'0'14'0,"-3"-2"384,-4-2 0,5 7 0,-6-3 1,6 6 204,2 1 0,0 1 1,0 2-1,0 3-220,0 2 0,0 7 1,0-7-1,0 0-536,0 3 1,7-6-1,0 8 1,-2-2-492,-2-6 1,-3-1 0,0-4 657,0 1 0,0 0 0,0 0 0</inkml:trace>
  <inkml:trace contextRef="#ctx0" brushRef="#br0" timeOffset="4448">3724 392 7967,'-22'-12'0,"-2"2"0,-2 3 593,-3 0 0,-3 0 0,5 7 0,-4 0-11,-3 0 0,8 9 0,-3 6 1,4 4-375,4 3 1,-1 2-1,2 3 1,6 2-207,7-3 0,4 6 1,3-3-1,0-2-224,0-3 0,3-2 0,4-1 0,7-1-175,6-6 1,2 3-1,-1-10 1,1-2 85,0-2 0,0-6 0,-1-4 0,1-5 244,0 0 0,-8-15 1,1 5-1,0-2 95,-3 0 1,5 2 0,-8 0 0,1 1 139,0-1 1,-1 0 0,-4 0 974,2 1-581,10 8 1,-14 6 0,4 14-287,-5 8 1,-2 7 0,0 4 0,0 6-235,0 2 1,0-5-1,0 5 1,0-3-735,0-4 1,8-3-1,-1-2 1,0-1 691,3 1 0,2 0 0,10 0 0</inkml:trace>
  <inkml:trace contextRef="#ctx0" brushRef="#br0" timeOffset="4556">3877 675 9110,'0'15'2728,"0"-1"-2437,0 3 1,7 3 0,3 1 0,-1 1-530,1 0 1,0 0 0,-6-1-1,6-1-747,2-6 0,-7 6 0,5-6 985,-1 6 0,-6-8 0,7-3 0</inkml:trace>
  <inkml:trace contextRef="#ctx0" brushRef="#br0" timeOffset="4557">4116 697 7763,'15'-7'0,"-3"-3"277,-3-2 1,8-2-1,-2-6 187,4 6 0,-4-3 0,-1 7 0,3 0 6,3 1 1,4-1-1,2 5-93,3-2 0,0 0 0,-7 9-306,0 5 1,-10-2-1,-5 10 1,-4 2-75,-3 2 1,-7 5 0,-3 3 0,-2 4-39,-5 3 0,0-5 0,0 5 0,5-3-44,2-4 0,-4-3 1,6-2-1,4 0 232,1 0 0,3-8 20,0 1 1,10-11 0,4 4 0,6-6-416,1-2 0,1 0 0,0 0 0,2-2-891,5-6 0,-5 6 1139,5-5 0,-4-5 0,-4 0 0</inkml:trace>
  <inkml:trace contextRef="#ctx0" brushRef="#br0" timeOffset="5201">5074 240 8007,'0'-15'-199,"3"1"378,4-3 0,-5 5 1039,6-3 1,-8 13-887,-8 2 0,6 5 0,-8 14 1,3 5-201,0 0 0,-10 10 1,5 3-1,-3 4-261,1 2 1,2 1-1,-5-1 1,2 1-568,-2-1 1,-2 8 0,0 0 0,2-5-1844,2-7 2539,1 2 0,-18-17 0,-2 7 0</inkml:trace>
  <inkml:trace contextRef="#ctx0" brushRef="#br0" timeOffset="6224">4661 305 9188,'21'10'630,"-1"-5"0,-3 9 0,0 5-247,7 8 1,0-3 0,10 8 0,0-1-295,0 5 0,-5-2 0,5 3 1,-1 1-257,1 4 1,-7-6-1,2-2 1,-5-3-618,-2-4 0,0-3 784,-1-2 0,1-10 0,0-3 0</inkml:trace>
  <inkml:trace contextRef="#ctx0" brushRef="#br0" timeOffset="6526">5270 588 8007,'10'-12'-20,"-5"0"0,9 7 341,3-2 0,-5-8 1,3 6 270,2-3 1,-5 7 0,2-3-104,3 6 0,-5 2 0,1 2-339,-4 6 0,-1-3 0,-8 9 0,0 3-92,0 2 1,0 3 0,0 0 0,-3 0-87,-4 0 1,2 2 0,-7 2 0,2 3-343,5-2 1,-4-3 0,-1-2 84,-2 0 1,7-8 154,-2 1 0,7-3-197,7 2 1,5-4 0,10-10-77,0 0 0,0-7 0,-1-3 403,1-2 0,0-3 0,0-6 0</inkml:trace>
  <inkml:trace contextRef="#ctx0" brushRef="#br0" timeOffset="6527">5749 566 8007,'12'-9'1488,"8"6"-1076,-6-4 1,6 5-1,1 2 1,4 0-268,4 0 1,-5 0 0,7 0 0,-2 0-306,0 0 1,0 0-1,-7 0 1,0-3-388,0-4 1,0 5 0,-3-8 546,-5 0 0,-4 8 0,-10-8 0</inkml:trace>
  <inkml:trace contextRef="#ctx0" brushRef="#br0" timeOffset="6528">5945 174 8007,'-2'25'248,"-3"1"1,-2 6 205,2 2 1,3-5 0,2 9-1,0 6-124,0 4 1,7 3 0,0-7 0,0-1-301,3 1 1,-8-1 0,8 1 0,-3-3 90,1-5-121,-1-4 0,-7-1 0,0 3 0</inkml:trace>
  <inkml:trace contextRef="#ctx0" brushRef="#br0" timeOffset="7233">6860 44 8491,'-22'-10'288,"0"0"1,1-4-1,-1 7 246,0 4 0,-7 13 0,0 4 0,0 6-73,-2 2 1,6 7 0,-4 2 0,8 3-364,6 5 0,-2 2 0,7 2 0,1 1-366,-1-1 0,3-1 0,9-4 0,5-4-108,8-2 0,4-6 0,3-11 1,0-8 100,0-5 0,-1-2 0,1-2 1,0-5 22,0-8 0,0-4 1,-1-3-1,-1 0 169,-6 1 0,6-4 0,-8-1 0,0-3 338,-5 2 0,3 3 0,-3 2 204,-2 0 1,-3 1 127,-2-1 1,0 12 0,-2 10-76,-5 12 1,4 10 0,-4 5 0,2 4-532,-2 3 1,4-5-1,-4 7 1,5 3-572,2 2 0,0 0 0,2-2 0,3-5-290,2-3 0,8 6 1,-6-11-1,1-4 880,0-5 0,7-3 0,-5 8 0</inkml:trace>
  <inkml:trace contextRef="#ctx0" brushRef="#br0" timeOffset="8397">6947 588 7957,'0'-22'-649,"3"1"1307,4-1 1,5 0-274,10 0 1,-1 3-1,1 4 1,0 8-202,0 5 1,-8 2 0,1 0 0,2 0-89,2 0 0,-4 2 0,-3 5-4,-3 8 1,6 4 0,-8 3 0,-2 0-26,-3 0 1,-4 9 0,-3 3 0,-5 2-15,-2 1 0,5-4 1,-5 6-1,2-5 7,6-3 0,-6-2 1,3-7 54,2 0 0,5-3-403,7-4 1,-2-5 0,9-10 0,3-3-239,3-4 1,1 2-1,4-9 1,1-1 525,3 3 0,0-17 0,-7 5 0</inkml:trace>
  <inkml:trace contextRef="#ctx0" brushRef="#br0" timeOffset="8511">7513 501 10761,'0'22'1137,"3"2"0,2 3-896,2 2 0,2 7 0,-4-5 0,3 1-581,-4-1 1,-1 6 0,-1-8-1,3-3 340,2-2 0,1 8 0,-8 2 0</inkml:trace>
  <inkml:trace contextRef="#ctx0" brushRef="#br0" timeOffset="10697">8232 153 8027,'0'-15'614,"0"1"0,0 6 258,0-6 0,-3 9-621,-4-2 0,5 14 1,-5 8-1,2 4-148,-3 3 0,4 7 0,-8 2 0,-1 3-268,1 5 1,5 2 0,-5 2-1,0 1-546,0 0 1,0-1 0,-5 1 0,5-3-100,2-5 0,-5-4 0,6-11 810,-3 1 0,-3 0 0,-7 0 0</inkml:trace>
  <inkml:trace contextRef="#ctx0" brushRef="#br0" timeOffset="11392">7840 131 8203,'7'14'274,"0"1"1,10-8 0,-5 8 0,3 2 167,0 2 0,-1 3 0,8 2 0,0 3-188,-1 2 1,1 2 0,0-4 0,2 2-254,5-3 0,-5 1 0,5 0 0,-4 2-431,-4-3 0,-6-2 0,-1-4 0,1-3-1900,-3-3 2330,7 1 0,-7 7 0,10-1 0</inkml:trace>
  <inkml:trace contextRef="#ctx0" brushRef="#br0" timeOffset="11393">8384 436 8027,'8'-22'361,"1"3"-171,3 4 1,3-2 0,7 10 0,-1 0 148,1-3 1,0 8 0,0-6 0,0 6 507,-1 2 0,1 0-608,0 0 1,-3 10 0,-4 4 0,-8 5-134,-5 3 0,-2 0 0,0 2 1,-2 3-36,-5 2 1,2 0 0,-7-5 0,0 3-152,0 2 1,7 0 0,-2-7-241,4-1 1,6-9 236,4-4 1,5-6 0,10-2 0,-1 0-344,1 0 0,7 0 0,0-2 0,0-3-1915,3-2 2341,-8-1 0,7-1 0,-9-3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2:34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0 8237,'-14'22'253,"-1"0"1,8-1 0,-5 4 0,0 1-134,0 3 0,4 10 0,-4 0 0,3 7-298,4 4 0,-5 4 0,0-6 0,1 3-163,-1-3 0,0-2 1,5-2 340,-2-1 0,-10 1 0,5-1 0</inkml:trace>
  <inkml:trace contextRef="#ctx0" brushRef="#br0" timeOffset="106">1 109 8185,'21'2'1001,"1"6"-583,0 6 0,-5 5 1,2 3-1,5 0-64,1 0 1,6 7 0,1 2 0,-1 1-350,0-1 1,6 8-1,-6-5 1,1 0-444,-1-5 1,-2 2-1,-7-2 1,0-2-1701,-1-3 2138,-8-2 0,6 0 0,-7-1 0</inkml:trace>
  <inkml:trace contextRef="#ctx0" brushRef="#br0" timeOffset="107">589 457 8122,'21'-7'115,"-1"-3"431,-6-2 1,-2 7 0,-4-2 197,6 5 1,5 2-361,3 0 1,0 0 0,-3 2-245,-4 5 1,2-2 0,-10 10-90,-2 2 1,-3 2-1,-2 3-185,0 0 0,0-1 0,0 1 0,0 0-222,0 0 1,0 0-1,-2-1 189,-5 1 0,4-7 0,-4-1 548,5 3-295,2-7 1,9-1-1,3-6 1,3 2-207,-1 2 0,1 0 0,7-7 0,-1 0-361,1 0 1,0 0-1,0 0 481,0 0 0,-1 0 0,1 0 0</inkml:trace>
  <inkml:trace contextRef="#ctx0" brushRef="#br0" timeOffset="251">1220 457 11522,'22'0'-324,"0"0"-148,-1 0 0,1 0 0,0-2 0,0-3-234,0-2 1,-8 0 705,1 7 0,-1-10 0,8-2 0</inkml:trace>
  <inkml:trace contextRef="#ctx0" brushRef="#br0" timeOffset="1972">1373 131 8111,'0'21'223,"0"1"0,0-7 0,0-1 0,-3 3 244,-4 3 0,4 9 0,-4 2 0,5 0-47,2 1 1,0 7-1,0-5 1,0 2-321,0 0 0,0-2 1,0 5-1,0-5-609,0-3 0,0-2 0,0-7 509,0 0 0,9-1 0,4 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2:40.5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 0 8199,'12'10'2,"-5"5"133,-4 4 1,4 3 0,0 2 0,1 7 230,1 13 0,-4 9 0,7 15 0,-2 7-178,-5 12 0,4 10 0,-5-43 1,0 1-1,-2-1 0,0 1-61,1-1 0,-3 0 0,-10 46 0,-4-4 0,-6-6-323,-1-10 0,-4-3 1,-1-28-1,-3-6-311,2-4 1,-4-5-1,2 2 507,2-7 0,-7-5 0,0-2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2:49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414 434 8062,'-21'-12'269,"-8"-5"0,0 10 1,2 2 341,3 2 0,2 3 0,-2 3 0,-3 2-249,-2 2 0,-7 17 0,7-2 0,2 5-170,3 4 1,5-4 0,2 6 0,5 1-189,2 0 1,3-5 0,7 8-1,0 1-218,0 3 0,9 1 1,6-6-1,4-7-247,3-5 0,0-5 0,0-4 0,-1-8 290,1-4 1,0-3 0,0-3 0,-1-4 60,1-8 1,0-4-1,-3-5 1,-2-3 133,-2-2 1,-3-7 0,5 4-1,-5 1 6,-2 0 1,-3-6 0,-5 8 0,3 3 17,2 1 0,1 4 719,-8-1-458,0 10 1,0 29 0,0 17-104,0 2 1,-8 7 0,1-6 0,2 1-437,3-1 1,2 1 0,0-9-1,2 1-737,6 1 0,-4-7 0,11 5 967,2-5 0,2-2 0,3 0 0</inkml:trace>
  <inkml:trace contextRef="#ctx0" brushRef="#br0" timeOffset="327">567 761 7753,'0'14'921,"0"1"1,0-1-1,2 8-756,6 0 1,-6 0-1,8-3 1,-3 0-476,0 3 0,10-5 1,-5 12-680,0-5 0,0-2 989,-4 0 0,-6 9 0,8 3 0</inkml:trace>
  <inkml:trace contextRef="#ctx0" brushRef="#br0" timeOffset="328">785 870 8038,'21'-22'34,"-6"2"1,-3 3-1,0 5 496,0 3 1,-5-8 0,8 5-33,2 0 1,2-1 0,3 9-269,0-4 0,0 1 0,-3 10-179,-5 4 1,-4-2 0,-10 9 0,0 5 10,0 8 1,0 0-1,-2 7 1,-6-1-99,-6 1 0,2-5 1,0 5-1,2-2 217,5-6 0,-4-1 0,1-4 6,3 1 0,3-7 1,4-3-134,6-3 1,-3 1 0,9-5 0,3 2-247,2-2 1,3-3 0,0-2 0,0 0-1523,-1 0 1714,-8 0 0,16-9 0,-5-3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3:01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436 588 7905,'-12'-9'-321,"0"6"668,4-4 1,-1 7 0,-8 7-102,2 8 1,10 4 0,-4 3-1,1 0-142,1 0 0,-7 9 0,4 5 1,0 5-227,1 3 1,-6 2 0,5 2 0,-2 6-152,-5 1 0,5-6 0,-2 1 0,-1-6-624,3-8 1,-5-4 896,10-10 0,-10-1 0,5 1 0</inkml:trace>
  <inkml:trace contextRef="#ctx0" brushRef="#br0" timeOffset="145">0 697 8148,'0'-12'906,"3"3"-492,4 9 0,-2 0 1,7 2-1,0 5-69,0 8 0,0 4 0,5 3 1,-2 0-151,2-1 1,2 1-1,3 0 1,-1 2-301,1 5 1,0-5 0,0 5 0,0-4-455,-1-4 0,1 4 0,0 1 0,-3 3-70,-4-2 1,2-10-1,-8-3 1,3 3-841,5 3 1469,-7-8 0,9 7 0,-6-7 0</inkml:trace>
  <inkml:trace contextRef="#ctx0" brushRef="#br0" timeOffset="146">545 980 8661,'0'22'664,"0"0"0,2 0-666,5 0 1,-4 2 0,4 2-1,-5 3-332,-2-2 1,8 4-1,-1-2 1,0-2-1204,3-3 1537,-8-2 0,8 10 0,-10 1 0</inkml:trace>
  <inkml:trace contextRef="#ctx0" brushRef="#br0" timeOffset="147">762 937 10896,'22'12'967,"0"-5"-1143,0-4 0,0-3 0,-1 0 1,1 0-541,0 0 0,0 0 0,-1 0 716,1 0 0,0-10 0,0-2 0</inkml:trace>
  <inkml:trace contextRef="#ctx0" brushRef="#br0" timeOffset="148">915 654 8099,'-12'14'38,"4"1"191,6 2 0,-5-3 0,0 6 1,2 4 68,2 0 1,3 7 0,0 1-1,0 2-86,0 5 1,0 2 0,0 2-1,0 1-294,0-1 1,8 1 0,-1-3-1,-2-2-1647,-3-3 1729,8-9 0,2 4 0,10-9 0</inkml:trace>
  <inkml:trace contextRef="#ctx0" brushRef="#br0" timeOffset="149">1590 654 8489,'-3'-22'130,"-4"0"0,5 5 0,-8-2 0,0-5 147,-4 0 0,2 2 0,-3 5 0,-2 5 532,-2 2 0,-3 3 1,0 7-1,1 0-650,-1 0 1,0 9 0,3 8 0,2 8-239,2 4 1,3 9-1,-5-4 1,5 3-411,3-1 1,1-7-1,8 5 1,3-3-22,4-4 1,-2-3-1,7-2 1,0-3 7,0-4 1,3-6-1,6-9 1,1 0 365,0 0 1,0-2-1,-1-5 1,1-8 87,0-4 1,-7-5-1,-1-3 1,1-2 239,-3 2 1,7 3 0,-7 2 445,0 1 1,0 8-43,-4 6 0,-6 7 0,5 7 6,-4 8 1,-3 4-1,0 6 1,0 1-393,0 3 0,0 7 1,0-4-1,0-1-365,0 1 1,0-3 0,0-7 0,0-1-620,0 1 1,2-2 0,3-4-1695,2-1 2468,10-10 0,-14 14 0,6-7 0</inkml:trace>
  <inkml:trace contextRef="#ctx0" brushRef="#br0" timeOffset="787">1786 872 7856,'-12'0'950,"2"0"1,10-3-716,0-4 1,10-5 0,4-8-3,6 6 1,1-3-1,1 7-8,0-2 0,-7 7 0,-1-2 68,3 5 0,-5 4-280,3 5 0,-11-2 0,4 10 0,-8 4-47,-8 8 0,4-3 0,-11 7 0,-2-2 2,-2 0 1,-3 8 0,0-8-1,3 0 14,4 2 1,-4-7-1,7 5-78,0-4 0,2-11-263,10 1 0,3-11 0,4 4-247,7-6 1,6-9 0,1-3 0,1 1-1295,0-1 1900,0-7 0,0 5 0,-1-10 0</inkml:trace>
  <inkml:trace contextRef="#ctx0" brushRef="#br0" timeOffset="1753">2134 784 8007,'0'-12'2143,"0"5"-1759,0 14 0,0 8 0,0 11 0,0 6-257,0 2 0,0 2 1,0 8-1,0-1-900,0 1 0,0-1 773,0 1 0,10 9 0,2 3 0</inkml:trace>
  <inkml:trace contextRef="#ctx0" brushRef="#br0" timeOffset="2283">2744 262 7919,'-14'7'43,"-1"0"0,8 8 1,-5-5-1,0 2 151,-1 5 0,6 4 1,-5 6-1,0 4-201,0 3 1,5 0 0,-8 5-1,1-3-73,2 3 1,-5 2-1,7 3 1,0-1-746,1 1 825,-8-10 0,5 7 0,-10-7 0</inkml:trace>
  <inkml:trace contextRef="#ctx0" brushRef="#br0" timeOffset="2284">2439 501 7979,'15'-9'530,"-1"9"0,1 9 1,4 13-1,-2 2-336,-2 5 0,-1-4 1,8 6-1,0 0-500,-1 6 0,8-6 0,0-2 1,-2-5-2046,-3-2 2351,-2 0 0,0 0 0,0 0 0</inkml:trace>
  <inkml:trace contextRef="#ctx0" brushRef="#br0" timeOffset="2285">2875 588 7605,'9'13'462,"-6"6"0,4-5 81,-5 6 1,6 4-1,1 3 1,1 2-364,0-3 0,4 8 0,-6 0 0,-4 2-258,-1 1 1,-1-4 0,3 6 0,2-3-1896,-2 3 1973,-2-7 0,-13 9 0,-2-7 0</inkml:trace>
  <inkml:trace contextRef="#ctx0" brushRef="#br0" timeOffset="2371">3201 0 7983,'12'22'106,"5"2"0,-7 5 0,2 8 231,5 4 0,0 12 0,0 5 0,-2 8 172,1 6 1,1-2 0,0 10 0,-5 0-203,-2-3 1,-3 8-1,-7-7 1,0-1-264,0-4 1,-9-6-1,-6-1 1,-2-3-622,3-5 0,-6-5 0,8-12 577,0-5 0,-17 5 0,5-7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3:07.1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88 436 8175,'22'12'-259,"-1"-4"0,-6-6 0,0-4 460,1-6 0,4-4 0,2-10-73,-1 1 0,-1-8 0,-3-3 0,-3-2 55,3-4 0,-5 4 1,0 0-1,-2 0-200,-5 0 0,-3 8 0,-4-4 0,-5 9-109,-8 6 1,-4-2 0,-6 10 0,-1 2 203,-3 3 0,-7 2 1,4 0-1,1 2 294,-1 5 0,3 8 1,10 12-1,2 4 40,2 3 1,10 2 0,-2 5 0,5-2-130,2-3 0,2 1 0,5 4 0,8-3-220,4-1 0,6-8 0,4 5 0,4-5-257,1-10 1,7 3-1,-4-10 1,1 0-509,-1-5 0,4-4 0,-7-6 702,0-4 0,7-15 0,-7-12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3:07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66 8085,'-14'-8'0,"-1"-1"0,-2-1 736,-2 0 1,4-4 647,1 7-925,9-1 0,-2 8 0,14 0 0,8 0-130,4 0 1,3 0 0,0 3 0,2 2-392,5 2 0,-3 0 1,11-7-1,-1 0-358,-2 0 1,5 0 0,-10 0 0,0 0-364,2 0 783,-7 0 0,8 0 0,-10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3:15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1326 8119,'22'0'141,"-10"2"1,-2 3 0,-1 2-17,6-2 1,-3-2 0,3-3 0,2 0-48,2 0 0,-5 0 0,1 0 0,2 0-78,2 0 0,3 0 0,0 0 0</inkml:trace>
  <inkml:trace contextRef="#ctx0" brushRef="#br0" timeOffset="165">174 1086 8175,'0'22'148,"0"0"0,0 0 1,0 2-1,-2 3 269,-5 2 1,4 7 0,-4-5-1,5 3-287,2 5 0,0 2 0,0 3 0,0-1-1091,0 1 961,0-10 0,-10 7 0,-2-7 0</inkml:trace>
  <inkml:trace contextRef="#ctx0" brushRef="#br0" timeOffset="1846">828 1043 8328,'-3'-24'-152,"-1"-3"541,-4-2 1,-9 2-1,3 10 177,-6 3 0,6 12 0,-1-1 0,-2 10-289,-2 5 1,-3 10 0,1 10 0,-1 2-219,0 4 0,7-4 1,3 2-1,3 3-53,4 2 1,2-4 0,3-4 0,0-1-446,0-5 1,3-3 0,4-3-85,8 1 1,4-10-1,3-4 181,0-6 0,-1-4 0,-1-6 227,-6-6 1,3 2-1,-7-3 1,0-2 59,-1-2 1,1-3 0,-5 0-1,4 1 88,3-1 1,-7 0 0,5 0 204,0 1 1,-5 1 648,9 6-684,-9 4 0,5 27 0,-10 5 1,2 2-190,5 0 0,-4 5 0,4 3 0,-2-1-718,2 0 1,-2 6 703,9-8 0,1 10 0,7-6 0</inkml:trace>
  <inkml:trace contextRef="#ctx0" brushRef="#br0" timeOffset="1973">980 1304 8251,'0'-22'65,"0"1"1,0 6-1,3 3 1,4 0 368,7 0 1,-2 5-1,3-6 1,2 4-98,2 4 1,3 3-1,0 2-42,0 0 0,-3 2 1,-4 5-99,-8 8 1,-5 4-1,-2 3 1,0 0-129,0-1 0,-7 1 0,-3 2 1,-2 3-238,-5 2 1,-2 7-1,-3-7 1,3 0-147,4 3 0,-2-8 1,10 5-1,0-5-208,-3-2 0,8-7 1,-3-3 137,10-3 0,-1-1 0,11-8 0,2-3-7,2-4 0,3 2 0,2-9 0,3-3 391,2-3 0,0-2 0,-7 1 0</inkml:trace>
  <inkml:trace contextRef="#ctx0" brushRef="#br0" timeOffset="2120">1438 1174 8219,'0'-13'1291,"0"6"0,0 14-970,0 8 0,0 4 0,0 3 0,0 2-292,0 5 1,0-2 0,0 7 0,0 0-584,0 0 1,0-5 0,0 7 553,0 3 0,0 2 0,0 2 0</inkml:trace>
  <inkml:trace contextRef="#ctx0" brushRef="#br0" timeOffset="2331">1938 890 8249,'0'-21'145,"0"-1"305,0 0 0,0 20 1,0 9-1,0 10-386,0 5 0,-2 9 0,-3 3 1,-5 2-163,-2 1 0,7-4 1,-4 6-1,2-3-476,-1 3 0,-9-5 0,5 0 574,0-3 0,-7 8 0,7-5 0</inkml:trace>
  <inkml:trace contextRef="#ctx0" brushRef="#br0" timeOffset="2548">1655 978 8232,'22'9'339,"0"6"0,0 2 0,-1 0 0,1-3-81,0 3 0,0 2 1,-1 3-1,1 0-363,0 0 1,0 0-1,0-1 1,-1 1-1950,1 0 2054,0 0 0,9-1 0,3 1 0</inkml:trace>
  <inkml:trace contextRef="#ctx0" brushRef="#br0" timeOffset="2784">2178 1108 8211,'0'15'525,"0"-1"1,0 1 0,0 7-368,0-1 0,7 1 0,0 0 1,-2 0-557,-2-1 1,4 1 0,0 0-1,-2 0 398,-3-1 0,8 11 0,2 2 0</inkml:trace>
  <inkml:trace contextRef="#ctx0" brushRef="#br0" timeOffset="2966">2635 803 7825,'0'22'33,"-2"0"1,-3 0 0,-5 2 84,-2 5 0,5-3 1,-8 11-1,-2 1-270,-2 4 1,-3-1 0,3-3 151,4-1 0,-14-1 0,5 8 0</inkml:trace>
  <inkml:trace contextRef="#ctx0" brushRef="#br0" timeOffset="3181">2396 890 8068,'2'20'-272,"3"-3"1,5-3 539,2 3 0,2 3 1,6 4-1,-3 2 69,-3 3 0,1 3 0,4-6 0,-2 3-298,-3-2 1,-2 0 0,5-3 0,-2 0-928,2-5 0,-5-2 888,2 5 0,1-10 0,7-2 0</inkml:trace>
  <inkml:trace contextRef="#ctx0" brushRef="#br0" timeOffset="3464">2788 1086 8068,'0'-21'-224,"7"6"1,3 1 0,2-3 439,5-3 1,-5 8 0,2 3 0,3 1 450,3 1 0,1-8 1,1 8-95,0 2 0,-8 3 0,-2 4-260,-2 6 1,-3 6 0,-7 13 0,0 2-173,0-3 0,-2 1 0,-5 0 0,-8 2-321,-4-3 0,4 6 0,1-3 0,-3-3-87,-2-1 1,4 1 0,3-2 0,0-4-123,0-1 1,7-7-1,-2 3-133,4 2 1,6-8 0,4-1-274,7-6 1,6-2 0,2-2 794,-1-6 0,11-4 0,2-10 0</inkml:trace>
  <inkml:trace contextRef="#ctx0" brushRef="#br0" timeOffset="3664">3332 1130 8052,'15'0'638,"-1"0"-584,3 0 0,2 0 0,3 0-699,0 0 645,-10 0 0,7 0 0,-7 0 0</inkml:trace>
  <inkml:trace contextRef="#ctx0" brushRef="#br0" timeOffset="3830">3484 869 8025,'-7'29'14,"0"0"0,-3 2 0,5-4 0,-2 4 219,2 3 0,-4 2 0,1 8 0,4 0 32,1-1 0,-4 1 0,0-3 0,2-3-716,2-1 0,3-1 451,0 8 0,-9-1 0,-3 1 0</inkml:trace>
  <inkml:trace contextRef="#ctx0" brushRef="#br0" timeOffset="4310">4007 782 8042,'-22'-22'708,"1"0"0,-1 0 0,0 0-7,0 1 0,0 9 0,1 4-342,-1 6 0,0 12 0,3 6 0,2 9-246,2 4 0,10 9 0,-4-4 0,2 3-506,-1-1 1,1-2 0,7 4 0,0-4-125,0-2 1,0-3 0,0-7 0,2-3-149,6-4 0,-3 1 0,9-8 523,3-3 1,0-13 0,0-6 0,-5-6 49,-2-1 0,7-4 1,-5-1-1,2-3 49,1 2 0,-8 3 1,5 2-1,0 3-77,0 4 0,-4-2 181,6 10 1,-7 0 0,5 9 161,-2 6 1,0 6 0,-5 15 0,2 5-130,-2 0 1,-3 7 0,1-5 0,1 3-95,4-3 0,9 5 0,-5-7 0</inkml:trace>
  <inkml:trace contextRef="#ctx0" brushRef="#br0" timeOffset="4597">4160 999 8032,'14'-7'603,"1"0"1,-8-8 911,7 8 0,1 0-771,7 7 0,-8 2-530,1 5 1,-10-2-1,2 10 1,-5 2-33,-2 2 0,0 3 0,0 0 0,0-1-34,0 1 0,0 0 0,0 0-713,0 0 1,0-1-572,0 1 1,3-3-1,4-4 1136,7-8 0,6-4 0,2-3 0</inkml:trace>
  <inkml:trace contextRef="#ctx0" brushRef="#br0" timeOffset="4864">4464 934 8032,'20'-15'-161,"-3"3"511,-3 3 1,1-1 566,7 3 0,-1 4-540,1-4 0,-7 12 0,-3 5-329,-3 2 1,-1 2 0,-8 8 0,0 0-68,0 0 0,-3 2 1,-2 2-1,-2 3-325,2-2 1,-4-3 0,1-2 143,4 0 0,1-8 1,3 1 98,0 2 1,3-8-1,4-1-1090,7-6 1191,6-2 0,11-10 0,3-2 0</inkml:trace>
  <inkml:trace contextRef="#ctx0" brushRef="#br0" timeOffset="5164">5096 716 8041,'0'-12'1264,"-7"5"0,-1 17 0,4 9-1028,1 7 1,-4 13 0,0-5 0,2 2-117,2 1 1,-4-1-1,0 8 1,0-3-534,-3-5 1,0 5 0,-4-7 412,6 0 0,-4 7 0,0-7 0</inkml:trace>
  <inkml:trace contextRef="#ctx0" brushRef="#br0" timeOffset="5380">4813 651 8222,'-7'22'50,"-1"-1"1,1 8 0,7 3 0,0 2 370,0 5 1,2-6 0,6 4 0,6 1 26,6 4 0,1-9 0,1-1 1,0-3-577,0 0 0,7 0 0,0-10 1,-3-2-2726,-1-2 2853,-4-10 0,11 4 0,2-9 0</inkml:trace>
  <inkml:trace contextRef="#ctx0" brushRef="#br0" timeOffset="6820">5183 1086 7656,'15'-2'-1300,"-1"-3"1946,3-2 1,-5 0 0,0 4-110,-2-4 1,7 5-1,-3-6-14,6 6 1,-6-5 220,1-1-853,-1 1 1,-2 17 24,-4 4 1,-8 3 0,-8 0 0,-6-2 44,-6 2 1,-1 2-1,1 3 1,3 0 56,3-1 1,2 1 0,-5-3-1,5-2-109,2-2 1,3-8-405,7 8 1,2-3 494,6 2 0,4-4 0,9-10 0</inkml:trace>
  <inkml:trace contextRef="#ctx0" brushRef="#br0" timeOffset="7154">5379 281 8041,'12'0'1089,"7"0"1,-14 0-965,10 0 0,-10 2-167,2 5 0,-5 5 0,-4 10 21,-5 0 1,-3 0 0,-7 0 0,3-1-11,-3 1 1,5 0-1,-1 0 1,1-1 1,0 1 0,7-7 0,-2-1-114,5 3 0,2 3 0,0 1-298,0 1 0,2-7 1,5-1-925,8 3 1365,4-7 0,3 9 0,0-7 0</inkml:trace>
  <inkml:trace contextRef="#ctx0" brushRef="#br0" timeOffset="7814">5880 433 8041,'-3'-29'-257,"-4"0"1,5-2 0,-8 4 0,3-2 301,0 2 0,-1-7 0,8 1 0,0-1 357,0 5 0,0-3 0,0 3 408,0 3 0,3 4-420,4 7 1,-2 8 0,7 17 0,0 11-60,0 13 0,-5 7 1,6 5-1,-1 8-152,0 11 0,2 0 1,8 10-1,0 0-69,0 5 1,-1 5 0,-1 2 0,-6 3-218,-7 4 0,-4-2 1,-4-42-1,-3 1 1,-2 1-1,-2 0-110,-5 2 0,-4-1 1,-2-3-1,-3-1 1,-1-1-1,-2-1 1,-1-2-1,-1-1-68,-1 0 1,0-1 0,-30 35-1,-7-3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7:24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2962 7528,'-12'-22'-207,"4"0"0,6 1 0,2-1 0,0 0 487,0 0 0,10 0 0,7-2 0,7-5-109,5-7 0,10-5 1,-3-3-1,7-2-14,8-5 1,-2 3 0,9-8 0,2 1-85,3-1 1,0 8 0,-2-3 0,-6 7-66,-2 8 0,5 2 1,-7 8-1,-2-1 2,-3 8 0,-5-1 0,-3 13 0,-1 0-4,1-3 1,-4 8 0,0-6 0,-2 6 79,-6 2 0,1-2 1,0-3 44,2-3 1,0-6 0,-8 4-17,1-2 0,0 7 0,0-4-224,-1-1 0,-6 5 1,0-7-1,-1 0-376,-2 0 1,7-3-1,-6-7-474,-1 1 1,5-1 958,-10 0 0,0-9 0,-7-3 0</inkml:trace>
  <inkml:trace contextRef="#ctx0" brushRef="#br0" timeOffset="316">1394 1481 8030,'-22'0'-319,"0"0"1,3 2 626,4 6 0,-2-3-62,10 9 1,10-9 0,11 2-99,5-4 0,3-3 1,0 0-1,2 0-55,5 0 1,-5 0 0,8-3 0,-3-2-75,0-2 1,2-7 0,-4 6 0,2 3-98,-2 3 1,-3 0-1,-2-3 1,-1-2-5,1 2 0,0 2 92,0 3 0,-1 10 1,-1 4-145,-6 6 0,-4 9 1,-10 0-1,0 0-13,0 2 0,0-4 0,0 7 0,0-3-491,0-4 0,0-3 638,0-2 0,-10 9 0,-2 3 0</inkml:trace>
  <inkml:trace contextRef="#ctx0" brushRef="#br0" timeOffset="749">2265 588 8013,'-15'7'-339,"3"3"481,2 2 0,3-4 0,7 6 0,0 3 290,0 2 1,0 3-1,0 0 1,3 0-573,4-1 1,5 1 0,10-2 0,0-3-765,-1-3 0,8-9 904,0 2 0,10 5 0,-5 0 0</inkml:trace>
  <inkml:trace contextRef="#ctx0" brushRef="#br0" timeOffset="931">2613 545 7670,'-7'21'0,"-3"4"25,-2 4 1,-2 5 0,-8 12 0,0 7 450,0 12 0,8 3 1,-1 12-1,-2 0-270,-2-3 0,4 5 0,3-9 0,0-3-702,0-2 0,7-13 0,-2-4 0,5-7 496,2-8 0,-10-5 0,-2-9 0</inkml:trace>
  <inkml:trace contextRef="#ctx0" brushRef="#br0" timeOffset="1198">2940 327 7852,'-7'29'-241,"-1"0"0,1 0 0,7-5 0,-2 3 379,-6 2 1,6 10-1,-5-3 1,4 5 174,3 3 1,0 2-1,0 2 1,0 3-606,0-3 0,-7-9 0,0-5 0,2-3 292,3-4 0,-8-3 0,-2-2 0</inkml:trace>
  <inkml:trace contextRef="#ctx0" brushRef="#br0" timeOffset="1381">2679 196 8123,'0'-22'-225,"7"8"0,2 2 223,4 2 0,-6-4 1,7 4-1,6 0 188,6 1 0,1-6 1,9 5-1,3 1-304,2-1 1,-5 0 0,1 6 117,1-4 0,13-9 0,5 5 0</inkml:trace>
  <inkml:trace contextRef="#ctx0" brushRef="#br0" timeOffset="1690">3332 980 7962,'-12'3'473,"4"4"0,8 3 0,8 4-706,6-7 0,6 3 0,1-3 0,1-2-688,0-2 0,7-3 921,0 0 0,10-10 0,-5-2 0</inkml:trace>
  <inkml:trace contextRef="#ctx0" brushRef="#br0" timeOffset="1781">3680 784 7962,'-22'0'-293,"1"0"0,-1 0 1,0 0 36,0 0 0,1 3 1,-4 1 255,-4 4 0,5 9 0,-7-5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3:13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349 281 8394,'-3'-21'0,"-2"-1"101,-2 0 0,-10 0 1,3 3 125,-6 4 0,6 6 0,-1 9 0,-2 0-41,-2 0 1,-10 12 0,0 7 0,2 8-40,3-1 0,2 8 0,1 2 0,-1 3-75,0-3 0,10 6 1,5-9-1,4 4-141,3-1 1,0-9-1,0 2 1,0-5-110,0-2 1,10-10 0,4-5 0,6-5 30,2-2 1,-3-2 0,-2-3-1,-3-4 25,3-4 0,0-3 0,0-11 1,-2-2 51,2 2 0,-5 3 1,0 2-1,0 0-27,0 1 0,-5-1 1,5 0 153,-2 0 0,0 10 426,-3 5 0,-5 7-154,6 7 1,-6 8-1,-2 11 1,0 3-190,0-2 0,0 7 0,0 0 0,2 0-443,6-5 1,-6 2 0,5 1-1,-4-1-1909,-3 1 2212,0-3 0,10 2 0,2 3 0</inkml:trace>
  <inkml:trace contextRef="#ctx0" brushRef="#br0" timeOffset="328">414 564 8089,'0'15'1174,"0"-1"-1152,0 3 1,0 3 0,0 1 0,2-1-302,6-6 0,-4 13 279,11-5 0,0 4 0,6-4 0</inkml:trace>
  <inkml:trace contextRef="#ctx0" brushRef="#br0" timeOffset="329">675 455 8036,'10'-21'-124,"-5"6"1,9 1 472,3-3 1,-5 5 0,3 0 160,2 2 1,2 3-489,3 7 1,-10 2-1,-5 5 1,-4 8-45,-3 4 1,0 3-1,-3 0 1,-4-1 9,-7 1 0,1 7 0,-1 0 0,-1 0-113,3 3 1,-5-8 0,8 7 0,-1-1-207,0-1 0,1 0 0,4-8 170,-2 1 1,2-2-1,12-6-24,7-7 1,-1-4-1,1-3 1,3 0 184,2 0 0,13 0 0,2 0 0</inkml:trace>
  <inkml:trace contextRef="#ctx0" brushRef="#br0" timeOffset="330">1372 64 7394,'-2'14'746,"-3"1"0,-5 1-749,-2 4 1,5 4 0,-8 5-1,-2 7-95,-2 6 0,-3 1 0,0 1 0,1-1-481,-1 1 1,0 7 578,0-1 0,1 1 0,-1-7 0</inkml:trace>
  <inkml:trace contextRef="#ctx0" brushRef="#br0" timeOffset="331">1045 260 8225,'13'2'-39,"-4"5"327,1 8 1,-5-3-1,7 2 1,0 3-168,0 3 0,0 1 1,5 1-1,-2 0-218,2 0 1,2-1 0,3 4 0,-3 1-1018,-4 3 1114,4-9 0,-7 9 0,10-5 0</inkml:trace>
  <inkml:trace contextRef="#ctx0" brushRef="#br0" timeOffset="332">1437 325 8219,'13'10'280,"-4"-6"0,-9 11-103,0 2 0,0 2 0,0 3 0,3 0-246,4-1 0,-5 1 0,6 0 0,-6 2-415,-2 5 0,0-5 1,0 8 483,0-1 0,0-6 0,0 6 0</inkml:trace>
  <inkml:trace contextRef="#ctx0" brushRef="#br0" timeOffset="461">1982 20 8225,'0'-12'310,"0"5"0,-3 14 1,-1 7-93,-4 6 1,-6 2 0,4 2-1,-2 2-384,-5 3 1,5 8 0,-3-6 0,-1 3-287,-4 5 1,6-5-1,-1-1 452,-2-1 0,-2 7 0,-3-6 0</inkml:trace>
  <inkml:trace contextRef="#ctx0" brushRef="#br0" timeOffset="644">1677 172 8708,'12'22'308,"-5"0"1,3 0 0,0 0-1,2 2-397,5 5 1,2-3-1,0 11 1,-2-1-413,-2-2 0,-1 5 0,6-10 0,-3-3 501,-3-2 0,1-2 0,7 0 0</inkml:trace>
  <inkml:trace contextRef="#ctx0" brushRef="#br0" timeOffset="904">2069 347 8225,'14'0'1192,"1"0"269,-10 0-1116,14 0 1,-9 2-341,4 5 0,-4 5 0,-10 10-142,0 0 1,-2 0 0,-3-1 0,-5 4-3,-2 4 1,5-5 0,-5 5 0,0-5-287,-1-2 0,6 0 0,-5-1-847,2 1 853,3 0 0,10-10 0,4-5-512,7-4 931,-4-3 0,19-10 0,-5-2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3:09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262 109 8300,'-22'-12'0,"1"5"224,-1 5 0,7 4 1,1 3-1,-3 7 2,-3 7 0,-1 1 0,-1 13 0,2 4 52,6 4 1,-5 7-1,7 20 1,-1 5-41,6 6 0,5 13 1,2 5-1,0 0-219,0 0 1,9-13 0,6-13 0,4-11-258,3-9 1,7 0 0,0-8-1,-2-11-308,-3-13 0,-2-2 1,0-7 545,-1 2 0,1-7 0,0 4 0</inkml:trace>
  <inkml:trace contextRef="#ctx0" brushRef="#br0" timeOffset="476">828 523 7977,'-12'-22'83,"-5"8"1,8 2-1,-4 0 408,-4-1 1,5 9 0,-2-4 0,-3 6-187,-2 2 1,-3 0-1,0 5 1,-2 7-131,-5 10 0,5 4 1,-3-2-1,8 6-217,4 6 1,3-2 0,-3 2-1,8 0-169,5-2 1,2 5 0,0-10-1,0-2 1,0-3 1,9-5 0,6-2 0,4-5 114,3-2 1,-7-3 0,-1-7 0,3-2 76,2-6 1,3-4-1,0-10 1,-3 1 10,-4-1 0,2 0 1,-7 0-1,-1 1 59,1-1 0,4 0 1,-6-2-1,-4-5 1,6 5 0,-3-5 222,-2 4 86,-2 13 0,-3 5-157,0 14 0,0 8 0,0 11 0,0 3-220,0-2 0,0-3 1,0-2-1,2 0-502,5 0 0,-2-1 1,7 1-797,-2 0 0,7-8 1314,-3 1 0,6-10 0,2 4 0</inkml:trace>
  <inkml:trace contextRef="#ctx0" brushRef="#br0" timeOffset="716">981 567 8327,'0'-12'509,"0"4"1,2 13 0,3 5-360,2 2 0,3 2 1,-5 8-1,2 0-146,-2 0 0,4 7 1,1 0-1,0-3-246,0-1 0,4-1 0,-4 2 1,-1 3-188,1-2 1,0-5 0,-5-5 0,2-3-956,-2 3 1384,-3-7 0,8 0 0,2-10 0</inkml:trace>
  <inkml:trace contextRef="#ctx0" brushRef="#br0" timeOffset="1959">1198 632 8188,'0'14'57,"0"1"122,0 2 0,0 2 0,-2 3 0,-3 0-61,-2 0 0,0-1 0,7 1 0,0 0-106,0 0 1,0 7-1,2 0 1,3-3-1500,2-1 1487,0-4 0,3 11 0,2 2 0</inkml:trace>
  <inkml:trace contextRef="#ctx0" brushRef="#br0" timeOffset="1960">1656 327 8188,'0'15'-621,"-3"-1"790,-4 3 1,2 2-1,-7 3 1,0 2-100,0 5 0,5-2 1,-8 7-1,1 0-392,2 0 0,-5 0 322,9 2 0,-18 5 0,2-7 0</inkml:trace>
  <inkml:trace contextRef="#ctx0" brushRef="#br0" timeOffset="2436">1416 436 8188,'22'10'253,"0"4"1,0 5-1,-3 3 1,-2 0-34,-3 0 0,-2 0 0,5-1 0,-2 1-57,2 0 0,2 0 1,1-1-1,-4 1-435,-1 0 1,-3 0 0,5 0 0,-5-1 271,-2 1 0,7 0 0,-5 0 0</inkml:trace>
  <inkml:trace contextRef="#ctx0" brushRef="#br0" timeOffset="2437">1939 523 8255,'12'10'468,"-2"2"0,-10 10-82,0-1 0,0 4 1,2 1-1,3 3-290,2-2 1,0-1 0,-7 1 0,0 5-359,0 1 0,8-6 1,-1 2-1,-2-5 262,-3-2 0,8 9 0,2 3 0</inkml:trace>
  <inkml:trace contextRef="#ctx0" brushRef="#br0" timeOffset="2438">2157 88 8101,'14'-22'0,"1"2"153,2 6 0,-5-3 1,2 10 308,3 2 0,2 2-204,3 3 0,-10 3 0,-4 4-287,-6 8 1,-2 4 0,0 3 0,0 0-123,0-1 0,0 1 0,0 0 1,0 0 22,0-1 1,0-6 0,0-1 0,0 3 132,0 3 1,0-6 0,-2-2-1,-3 0 165,-2 1 1,-1-6-1,8 7-325,0 3 0,3-7-242,4-3 1,-2 3 0,9-3 0,3-2 396,3-3 0,1-2 0,1 0 0</inkml:trace>
  <inkml:trace contextRef="#ctx0" brushRef="#br0" timeOffset="2439">2614 523 8147,'22'0'725,"-1"0"-1030,1 0 1,0 0 0,0 0 0,0 0-488,-1 0 792,-9 0 0,17-10 0,-4-2 0</inkml:trace>
  <inkml:trace contextRef="#ctx0" brushRef="#br0" timeOffset="2641">2788 262 8181,'0'22'0,"0"-1"153,0 1 1,-2 7-1,-3 3 1,-2 1 326,2 6 1,2 5-1,3 4 1,0 5-236,0 3 1,0 2 0,0 5 0,0-3-490,0-1 1,0-11 243,0 3 0,-9 4 0,-3 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3:39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1634 12945,'14'-3'-103,"1"-2"1,-1-4-108,-2-3 1,8-3 0,-6-7-1,8 1-28,7-1 0,-5-2 1,5-3-1,-4-2 156,-4 2 1,-6 1-1,-3-1 88,-2-2 1,-3 0-1,-7 7 22,0 1 1,-10 8 0,-4 6 0,-6 5 0,-1 2 1,-1 0 0,0 2 0,0 5 108,0 8 1,1 12 0,1 4 0,3 3 262,3 5 1,-1 2 0,-4 2 0,4 3-79,8 5 1,5-5-1,2 5 1,0-8-371,0-6 0,12 1 0,7-9 1,10-4-215,5-8 0,2 0 0,8-10 1,0-2-681,-1-3 1,-2-4 0,-2-6 940,-3-6 0,0-15 0,8-5 0</inkml:trace>
  <inkml:trace contextRef="#ctx0" brushRef="#br0" timeOffset="918">240 850 8687,'-17'0'958,"10"0"0,2 0 0,20 0 1,2 0-630,2 0 1,5 0 0,3 0-1,4 0-583,3 0 1,-5 0-1,5 0 1,0 0-2146,0 0 2399,-8 0 0,16-10 0,-9-2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3:50.6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240 196 8259,'-21'-21'0,"-1"-1"125,0 0 0,0 10 83,1 5 1,1 7-1,3 9 1,5 11 28,2 6 0,-4 15 0,4 3 1,1 12 84,-1 7 0,3 9 0,4 3 1,-2 3-198,-2 4 0,0 12 1,6-43-1,2 0 1,-1 1-1,0 0-119,0-1 1,0-1 0,2 45 0,6-18 0,6-11-397,5-13 1,3-12 0,0-10-1,2-11-265,5-8 0,-5-5 0,5-7 655,-4 0 0,-4-10 0,1-2 0</inkml:trace>
  <inkml:trace contextRef="#ctx0" brushRef="#br0" timeOffset="433">567 610 8259,'-2'-29'146,"-6"0"1,4 7-1,-9 8 1,1-1 179,0 3 1,5 2 0,-7 10 0,-3 0-12,-3 0 1,-2 10 0,1 5-1,-1 4-118,0 3 0,0 7 1,1 2-1,1 1-122,6-1 1,-3 8 0,9-3 0,4 3-229,1-3 1,3 3-1,0-10 1,0-2-184,0-3 0,10-3 0,7-1 0,7-6 15,5-6 0,0-6 1,-7-2-1,0 0 156,-1 0 0,1-10 0,0-4 0,-3-6 114,-4-1 1,4-1-1,-7-2 1,0-3 94,-4-2 1,1 0 0,-1 7-1,-4 0 82,-1 1 0,-3 6 0,0 1 285,0-3-281,0 7 0,0 10 1,0 15-1,0 4-119,0 3 0,0 2 1,0 3-1,0 2-211,0-3 1,0 1 0,0-1-1,0 3-653,0-2 1,2-10 852,6-2 0,-6-1 0,8 8 0</inkml:trace>
  <inkml:trace contextRef="#ctx0" brushRef="#br0" timeOffset="633">763 675 8239,'0'12'1212,"0"8"-1058,0-6 1,0 6 0,0 1 0,0 1-258,0 0 0,7 0 1,1 2-1,-1 3-373,3 2 1,-6-3-1,8-9 1,-2-2-786,-5 2 1261,-3-8 0,8 11 0,2-8 0</inkml:trace>
  <inkml:trace contextRef="#ctx0" brushRef="#br0" timeOffset="800">937 654 7940,'8'14'102,"-1"1"0,0-1 0,-5 10 1,3 3-51,3 2 0,-1 2 0,-5-4 0,3 5-516,2 1 0,3-4 464,-3 8 0,-4-1 0,6 8 0</inkml:trace>
  <inkml:trace contextRef="#ctx0" brushRef="#br0" timeOffset="1016">1460 479 8072,'0'22'0,"-2"0"-282,-6 0 1,3 2-1,-7 3 1,0 2 238,0-3 0,5 6 0,-8-1 0,1 1-81,2-1 124,-8-2 0,8 2 0,-10 3 0</inkml:trace>
  <inkml:trace contextRef="#ctx0" brushRef="#br0" timeOffset="1216">1155 501 8259,'15'0'-101,"-1"0"203,3 0 0,2 3 0,3 4 125,0 7 0,2 6 1,3 2-1,2-1-216,-3 1 1,-1 7 0,-1 0 0,2 0-1604,3 3 1592,0-8 0,3 7 0,2-9 0</inkml:trace>
  <inkml:trace contextRef="#ctx0" brushRef="#br0" timeOffset="1399">1656 654 7785,'-12'0'839,"2"9"1,13 6-823,4 4 0,-2 3 1,7 0-1,0-1-488,0 1 0,0 7 0,5 0 471,-3-2 0,1-3 0,7-2 0</inkml:trace>
  <inkml:trace contextRef="#ctx0" brushRef="#br0" timeOffset="1699">1721 218 8221,'22'-34'29,"0"0"1,0 8-1,2-3 205,5 2 0,-5 5 1,5 5-1,-5 5 257,-2 3 1,0 1-1,0 8-254,-1 0 0,-9 10 1,-4 5-1,-6 4-95,-2 3 1,0 2 0,0 2 0,-2 3-151,-6-2 0,6-3 0,-8-2 1,3 0-111,0 0 1,0-1-1,7 1-81,0 0 1,0-8 59,0 1 1,0 0-720,0 6 0,9-6 858,6-1 0,4 1 0,3 7 0</inkml:trace>
  <inkml:trace contextRef="#ctx0" brushRef="#br0" timeOffset="1866">2222 632 8032,'22'0'91,"0"0"0,-1 0-332,1 0 0,-7-3 241,-1-4 0,1 5 0,7-8 0</inkml:trace>
  <inkml:trace contextRef="#ctx0" brushRef="#br0" timeOffset="2016">2287 501 8217,'0'22'-148,"0"0"0,0 7 0,0 0 0,3-3-36,4-1 1,-4-4 0,6 1 183,1 0 0,2 9 0,10 3 0</inkml:trace>
  <inkml:trace contextRef="#ctx0" brushRef="#br0" timeOffset="2383">2788 283 8185,'-9'-21'324,"-6"-1"0,-4 7 1,-3 3 94,0 3 1,0 1 0,1 11-1,-1 4-108,0 7 0,3 8 0,2 5 0,5 4-300,2 3 0,-5-5 1,8 5-1,2 0-280,3 0 1,2-8 0,0 4 0,2-6-192,6-2 0,-4-8 1,11-2 209,2-2 1,2-3-1,3-9 312,0-6 0,-3 4 1,-2-11-1,-2 1 134,2 1 0,-5-4 0,2 8 100,3-3 0,3 7 0,1-2-257,1 4 1,-7 3-1,-3 3 1,0 1-300,0 4 1,-5 9 0,8-3-421,2 6 680,-8 1 0,20 1 0,-5 0 0</inkml:trace>
  <inkml:trace contextRef="#ctx0" brushRef="#br0" timeOffset="2666">2962 436 7461,'15'-12'2403,"-3"2"-2008,-2 0 1,7 8 0,-3-5-185,6 4 0,1 3 1,1 3-170,0 4 1,-10-2 0,-2 9 0,-3 3-138,0 3 1,0 9-1,-7 0 1,0 0-99,0 2 1,0-7 0,0 5 0,0-4 13,0-4 0,-2 1 1,-3 0 17,-2 0 0,2-1-224,12 1 0,-2-10 1,10-4-450,2-6 0,2-12 834,3-4 0,0-6 0,-1-1 0</inkml:trace>
  <inkml:trace contextRef="#ctx0" brushRef="#br0" timeOffset="2816">3463 414 8083,'0'-22'397,"3"10"-134,4 5 0,-5 7 0,6 7 0,-6 8-61,-2 4 1,7 13 0,3 4 0,0 5-235,-1 3 0,1-1 0,-5-2 32,2-5 0,10 15 0,-5-5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3:55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5118 6536,'-12'10'0,"2"4"312,0 5 0,1 13 0,-8 2 0,2 2-380,-2 0 0,-2 1 0,-1 6 0,3 1 68,3-1 0,-1 1 0,-6-1 0</inkml:trace>
  <inkml:trace contextRef="#ctx0" brushRef="#br0" timeOffset="130">0 5270 8252,'10'22'-96,"0"0"1,7 0 0,-3-1 77,3 1 1,2 0 0,3 0 0,0 0 105,0-1 0,0 1 0,-1 0 0,1 0-549,0-1 1,0 1-1,-1-2 461,1-6 0,0 5 0,0-6 0</inkml:trace>
  <inkml:trace contextRef="#ctx0" brushRef="#br0" timeOffset="131">371 5357 9370,'0'22'-12,"0"0"1,7 0 0,2 0 0,1-1-100,0 1 1,4 0 0,-4 0 110,2-1 0,3 11 0,6 2 0</inkml:trace>
  <inkml:trace contextRef="#ctx0" brushRef="#br0" timeOffset="132">871 5096 7950,'0'22'-892,"0"0"781,0-1 0,0 1 0,-2 0 0,-3 2 211,-2 5 1,0-5-1,4 5 1,-2-2-101,-2 2 0,-10 5 0,5 10 0</inkml:trace>
  <inkml:trace contextRef="#ctx0" brushRef="#br0" timeOffset="133">610 5074 8242,'0'15'190,"0"-1"-44,0 3 1,7 3 0,3 1 0,2 4-188,5 4 0,2-3 1,3 8-1,0-2-201,0-6 0,0 6 1,-1-3 241,1-3 0,10 8 0,1 0 0</inkml:trace>
  <inkml:trace contextRef="#ctx0" brushRef="#br0" timeOffset="305">1067 5227 8242,'22'-10'60,"0"5"1,0-7 0,-1 0 297,1 0 1,0 7 0,0-2 0,0 4-109,-1 3 0,-6 3 0,-3 4 1,0 5-88,0 0 1,-7 8 0,2-3 0,-4 7-27,-3 5 0,-3 2 0,-2-4 0,-4 2-240,-3-2 0,-3-1 0,-7 1 0,1 2-50,-1-3 1,7-1 0,3-4 0,0-1-132,0-6 244,7 6 0,-2-18 1,14 5-224,8-4 0,11-11 0,3 1 0,-2 0-2125,-3-3 2388,8 8 0,-8-18 0,7 8 0</inkml:trace>
  <inkml:trace contextRef="#ctx0" brushRef="#br0" timeOffset="2298">1699 5357 8110,'0'-12'1658,"2"3"-1526,6 9 0,4 0 0,9 0-268,1 0 1,0 0 0,0 0-1,0 0-567,-1 0 1,-6 0 702,-1 0 0,1-10 0,7-2 0</inkml:trace>
  <inkml:trace contextRef="#ctx0" brushRef="#br0" timeOffset="2880">1873 5031 8073,'0'34'0,"0"-5"38,0-5 1,0 5 0,-2 2 0,-3 3 82,-2 5 0,-1 2 0,8 3 0,0-1-138,0 1 0,3-1 0,2 1 1,2-1 16,-2 1 0,7 9 0,0 3 0</inkml:trace>
  <inkml:trace contextRef="#ctx0" brushRef="#br0" timeOffset="2881">2679 4987 8090,'-22'-9'0,"-2"-4"0,-3-1 441,-2-1 0,-2 11 0,4-4 0,-2 6 142,2 2 0,3 10 0,3 6 0,-1 9-445,0 4 1,0 7 0,3-5 0,2 3-245,2 5 0,11 0 0,-4-1 0,6-4-162,2-2 1,2-3-1,6-5 1,6 0-412,5-2 1,3 2 0,0-17 0,0-2 262,0-2 1,-1-3-1,1-3 1,0-4 398,0-7 0,-1-6 0,1-2 0,-2 1 379,-6-1 1,-2 0-1,-7 0 274,2 1 1,8 6-584,-8 0 1,3 13-127,-3 2 0,-5 12 1,6 15-1,-4 2-286,4-3 1,-6 8 0,8 0 358,0 0 0,2 7 0,9-7 0</inkml:trace>
  <inkml:trace contextRef="#ctx0" brushRef="#br0" timeOffset="2882">2897 5249 7863,'0'21'334,"0"1"1,2 7 0,3 3-1,2 1-406,-2 6 1,5 2 0,-1 3-1,1-1-275,0 1 347,-3 0 0,3-11 0,2-1 0</inkml:trace>
  <inkml:trace contextRef="#ctx0" brushRef="#br0" timeOffset="2883">3201 5270 8090,'22'-2'0,"0"-5"47,0-8 0,0 5 0,-1 3 157,1 5 0,0 2-131,0 0 1,-10 2 0,-5 5-59,-5 8 0,-2 4 0,-2 5 1,-5 3 30,-8 2 0,-2 7 0,0-4 0,3-1-181,-3 1 1,5-1 0,0-4-40,2 2 1,3 0 73,7-7 100,9-10 0,4-2 0,8-10 0</inkml:trace>
  <inkml:trace contextRef="#ctx0" brushRef="#br0" timeOffset="2884">3789 4835 8309,'-2'22'-202,"-3"-1"-133,-2 1 1,0 7 0,4 3 0,-2-1 461,-2 1 0,-3 4 0,6-5 1,-6 3-110,-2 5 0,5 2-18,-8 3 0,1-1 0,-8 1 0</inkml:trace>
  <inkml:trace contextRef="#ctx0" brushRef="#br0" timeOffset="2885">3528 4944 7975,'10'21'19,"-1"1"1,8 0 0,-5 0 384,-2 0 0,7-1 0,-2 1 0,4 0-384,3 0 1,0-1-1,2 1 1,2 0-1570,3 0 1549,0 0 0,-7-1 0,0 1 0</inkml:trace>
  <inkml:trace contextRef="#ctx0" brushRef="#br0" timeOffset="2886">3985 5053 8271,'0'14'-69,"0"1"0,8-1 0,-1 8 0,0 0 421,3-1 1,-8 8 0,8 3 0,-3 2-487,0 4 1,10-4 0,-4 3 133,-1 1 0,7 4 0,-7 1 0</inkml:trace>
  <inkml:trace contextRef="#ctx0" brushRef="#br0" timeOffset="2983">4486 4748 8238,'-7'21'-200,"-3"1"1,1 2 61,-1 5 1,-5-2-1,6 7 1,-1 0 263,0 0 1,-4 0-1,4 4 1,1-1-274,-1 1 1,-5-6 146,8-3 0,-10 5 0,5 0 0</inkml:trace>
  <inkml:trace contextRef="#ctx0" brushRef="#br0" timeOffset="2984">4160 4813 8238,'21'12'-103,"-6"5"0,-1-7 0,3 2 206,3 5 0,2 0 0,-1 2 0,3 0 179,6 6 1,-4 1 0,8-2-1,-3 3-140,-4 2 0,5 3 0,-3-6 0,-3 3-142,-2-2 0,8 7 0,2 0 0</inkml:trace>
  <inkml:trace contextRef="#ctx0" brushRef="#br0" timeOffset="3148">4704 5031 8238,'22'0'-125,"-8"0"1,1-3 673,2-4 1,2 5 92,3-6 0,0 6-360,-1 2 0,-8 2 0,-6 6-176,-5 6 1,-2 6 0,0 1-142,0 1 1,-2 0 0,-3 0 0,-2-1-575,2 1 0,-5 7 0,3 0 243,2-2 1,3-10 0,2-3-22,0 3 1,9-7 386,6-3 0,4-4 0,3-3 0</inkml:trace>
  <inkml:trace contextRef="#ctx0" brushRef="#br0" timeOffset="6121">5444 5009 8190,'-21'0'-117,"-1"0"-534,0 0 3543,0 0-2637,10 10 1,12-8 0,15 5 0,4-4-355,3-3 1,7 0 0,0 0 0,0 0-515,2 0 0,-6 0 0,4 0 613,-5 0 0,7-10 0,3-2 0</inkml:trace>
  <inkml:trace contextRef="#ctx0" brushRef="#br0" timeOffset="6304">5575 4617 7982,'-12'22'98,"0"0"0,7-1 1,-2 4 389,2 4 0,3 7 0,2 12 0,0 3-214,0-3 1,0 6 0,2-1 0,3 0-359,2 0 1,10-2 0,-5-7 0,3-1 83,-1 1 0,1-1 0,6 1 0</inkml:trace>
  <inkml:trace contextRef="#ctx0" brushRef="#br0" timeOffset="7878">6011 4922 8407,'0'-22'82,"0"0"0,-8 1 1,-1-1 161,-3 0 0,4 3 0,-4 2 1,0 5 234,0 2 1,5 3-379,-8 7 1,3 2 0,-5 5-112,3 8 1,6 11-1,-4 6 1,3-1-131,4 1 0,2 4 1,3-4-1,0-1-279,0 1 0,0 4 1,3-7 126,4-3 0,3-9 0,7-5 0,-3-2 192,3-5 0,3-5 0,1-7 0,1-8 141,0-4 0,-3-3 1,-2 0-1,-2-2 177,2-5 0,-8 5 0,1-5 559,0 5 1,-8 2-330,5 0 0,-4 12-351,-3 10 0,0 10 0,0 12 1,0 0-310,0-1 0,0 4 1,0 1-1,0 3-174,0-2 1,2 4 0,3-2 0,5-2-1739,2-3 2124,2-2 0,18 0 0,2 0 0</inkml:trace>
  <inkml:trace contextRef="#ctx0" brushRef="#br0" timeOffset="9811">6315 5009 6928,'0'-22'961,"0"8"291,0-1 1,0 8-1118,0-8 1,3 11 0,4-4 0,8 6 21,4 2 0,3 0 0,0 0-104,-1 0 1,1 0 0,-2 2 0,-4 6-189,-1 6 1,-10 5 0,2 3 0,-5 0 26,-2 0 1,0 2 0,0 3 0,0 2-171,0-3 1,0-2 0,0-2-4,0 0 1,0-8-1,3-1-68,4-4 0,5-1 0,10-8 0,-3-3 349,-4-4 0,14-5 0,-5-10 0</inkml:trace>
  <inkml:trace contextRef="#ctx0" brushRef="#br0" timeOffset="9812">6707 4922 7485,'15'-7'0,"-3"-3"-214,-2-2 0,-1 7 0,-4-5 0,5 3 1329,2 0 0,-5 0-605,8 7 1,-8 0-302,8 0 1,-11 9 0,4 6-196,-6 4 1,5 3 0,1 2-109,-4 5 1,-1-12 0,-3 7 0,-3 0-60,-4 3 0,5 5 0,-8-6 1,3 3-133,0-2 1,-1-1 0,8 1-430,0 2 523,0 0 1,10-17-1,5-5 1,4-4-206,3-3 0,-1-10 396,1-4 0,10-6 0,2-1 0</inkml:trace>
  <inkml:trace contextRef="#ctx0" brushRef="#br0" timeOffset="9813">7470 4443 8117,'0'22'57,"0"-1"0,0 1 140,0 0 0,-3 2 0,-4 3 0,-5 4-110,0 3 0,-8 2 1,8 8-1,-2-1-66,-1 1 1,3-3 0,-5-2-22,3-3 0,-1 0 0,-7 8 0</inkml:trace>
  <inkml:trace contextRef="#ctx0" brushRef="#br0" timeOffset="10432">7099 4508 7836,'10'22'-222,"-7"0"1,6 2 0,1 2 444,4 4 0,-1 6 1,1-5-1,3 1 24,2-1 1,6 8-1,1-3 1,3 3-208,-2-3 1,-3 3-1,-2-8-40,0 3 0,-1 3 0,1 6 0</inkml:trace>
  <inkml:trace contextRef="#ctx0" brushRef="#br0" timeOffset="10433">7557 4857 8147,'12'-22'240,"-5"0"1,5 0 0,3 3-1,4 2 159,3 2 1,0 3 0,-1-5 0,4 5-50,4 3 1,-5 1-1,7 8 1,-2 0-163,0 0 1,0 0-1,-7 3 1,-2 4-157,-6 8 1,3 11 0,-10 6-1,-4-1-154,-8 1 0,-7 6 0,-12-1 1,-3 4 28,-2 2 1,-3 1 0,6-1 0,-1 1-175,8-1 1,-1-9-1,11-5 1,-1-4-221,0-4 0,6-9 50,11-4 1,5-8-1,10-8 1,0-6-464,-1-5 0,1-3 900,0 0 0,0-9 0,-1-3 0</inkml:trace>
  <inkml:trace contextRef="#ctx0" brushRef="#br0" timeOffset="10434">7927 4094 8117,'-12'-21'928,"2"-1"-463,10 0 0,10 3 1,4 4-1,6 8-167,1 4 1,1 3 0,2 0 0,3 0-274,2 0 1,0 0-1,-7 0 1,2 0-248,5 0 1,-7 3-1,2 4 38,-7 8 1,-12 11 0,2 3 0,-4 0-78,-3 3 1,-10-6 0,-5 11 0,-4 1 60,-3 4 1,0-9 0,1-1 0,-1-5-37,0-6 1,8 6 0,2-13 153,2 6 1,5-8 0,12-5 51,8-4 0,4-3 0,3 0 0,2 0-180,5 0 1,-5 0-1,8 0 210,-1 0 0,-7-10 0,8-2 0</inkml:trace>
  <inkml:trace contextRef="#ctx0" brushRef="#br0" timeOffset="10435">8537 4094 8325,'14'0'112,"1"0"1,-8 8-1,5 1 1,0 3 295,0 5 1,0 5 0,5 7 0,-2 10 5,2 9 0,-5 18 1,0 16-1,0 10-254,-5-42 0,-2 1 0,-2 2 0,-1 1 0,2 0 1,-1 1-1,-2 0 0,-2 1-124,-1 2 1,-3 0-1,-1-1 1,-3 0 0,-4 2-1,-3 0 1,-1-2 0,-2-2-249,-1-5 0,-1-1 1,-23 41-1,1-13 1,-1-12-597,1-11 0,2-21 1,4-11 807,8-12 0,15-17 0,4-6 0</inkml:trace>
  <inkml:trace contextRef="#ctx0" brushRef="#br0" timeOffset="12525">8580 0 8286,'15'3'214,"-1"4"-162,3 8 1,-5 4 0,3 3-1,2 0-25,2-1 0,3 8 0,0 3 0,2-1-32,5 1 0,-5 6 0,5-1 1,-2 4-6,2 2 0,-5-1 1,5-4-1,-5-4-2,-2-2 0,0 6 0,0-4 1,-1 2 26,1 1 0,-7-11 0,-1 6 0,1-3 34,-3 0 1,5 2 0,-8-4 0,1 2 14,0-2 1,-1-3 0,-4-2-1,2-1-29,-2 1 0,5 0 1,-3 0-1,-2-1-37,-2 1 0,-1 0 0,3 0 0,2 0-18,-2-1 1,-3 8 0,-2 0-1,3-2 10,4-3 1,-5 0 0,6 3 0,-6 4 0,-2 3 0,0-5 0,0 5 0,0 0 8,0 0 0,0-5 0,0 7 0,0 1 0,0-3 1,0 4 0,0-6 0,0-1 0,0 1 0,7 4 0,3-5 0,0 1 14,-1-1 1,1 1-1,-5-6 1,5 6 71,2 2 1,-7-8 0,4 6-1,-2-3 67,1 0 1,-1 10 0,-7-6 0,2 4 11,6-1 0,-6-7 0,5 7 0,-4 3-73,-3 2 1,0 3 0,0-1 0,0 1-94,0-1 1,0 1 0,0-1 0,0 1-52,0 0 1,0-1 0,0 1 0,-3-1 0,-4 1 1,5-3 0,-6-2 0,6-3 34,2 3 0,-7 2 0,-1 2 1,4 1 76,1-1 1,-4 1 0,0 0 0,-1-1 13,-1 1 0,6 6 0,-4 1 0,5-2-54,2-3 1,-8-3 0,1 1 0,2-1-30,3 1 1,2-1 0,0 1-1,0-1 9,0 1 0,-3 0 0,-1-1 1,-4 1-9,3-1 1,3 1 0,0-1 0,-3 1 70,-2-1 0,-1-6 0,8-1 1,-2 3-26,-5 2 1,4 2-1,-4-1 1,5-4 24,2-1 1,-8-4 0,1 6 0,0-5 4,-3-2 0,8-1 1,-6-4-1,6 4-22,2 3 1,-7-7 0,-1 4 0,4 0-20,1 6 0,-4 1 1,0 1-1,-1-3-11,-1 3 0,6-5 0,-6 0 0,1 0 1,1 0 0,-3-8 0,6 6 1,-6-3 58,-2 0 1,5 7 0,-6-7-1,4 0-85,4 3 1,-5-6 0,1 11-1,-1-1 39,0-2 0,-7 4 0,5-6 0,-2 2 32,-1 4 1,3 1 0,-5 0 0,3-3 20,-3 3 1,5 0-1,-3 2 1,-2-3-90,-2 1 0,4 7 1,1-10-1,-3 6 58,-3 1 1,6 1-1,-1-1 1,-2 1-69,-2-1 0,0-6 1,2-1-1,0 3 85,-7 2 1,9 2 0,-7 1 0,3-3-55,0-5 1,-3 5-1,0-7 1,0 0-10,1-5 0,-1 3 1,0-1-1,0 1 8,0-1 1,8 5-1,-1-4 1,-2 2 7,-2 4 1,-3 1 0,1 0-1,-1-3 5,0 3 1,0-5-1,0 2 1,-2 3 34,-5 2 0,5 2 1,-7 1-1,2-1 40,0 1 0,-10 0 0,3-1 0,-6 1 3,-1-1 1,-1 8 0,1 0 0,-1-3 65,1-2 0,-1 5 0,1 0 0,-1-3-108,0-2 1,1 5 0,-1 2 0,1 0-153,-1 1 0,8-1 1,-3-5-1,-4 3 82,-6-2 1,6-3 0,6-3 0,-1 1-45,-3-1 0,-1-2 0,6-4 1,7-8-137,5-5 1,2-5-518,0-4-64,10-6 0,5-16 0,12-3 0,5 1-118,2-1 1,0-7 0,5 5-1,-5-2-45,-3-1 0,1 10 930,-3-2 0,-4-15 0,6-2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4:14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10858,'21'0'751,"3"0"0,3 0-611,2 0 1,10 0 0,-5 0-1,2 0-482,0 0 0,-9 0 0,4 0 0,-2 0-1861,0 0 2203,-9 0 0,-1 0 0,-7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4:16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54 567 8624,'-15'-7'287,"1"0"1,7-3-120,-8 3 1,13 2-74,2-10 1,12 8-1,14-5 1,4 2-39,-4 5 1,8-4 0,0 1 0,0 4 25,-5 1 0,2 3 1,-2 0-1,-5 3 37,-7 4 0,0 7 0,-9 13 0,-4 4-54,-1 3 0,-3 3 0,-3 6 0,-6 1-121,-13-1 0,0 3 0,-9 3 1,2 4-173,0 2 0,-8-9 1,8-2-1,3-13 110,2-6 1,2-6 216,0-4 0,10-15 0,5-15 0,4-4-64,3-3 1,10-7 0,4 2-1,8 5-68,7 6 0,-5 3 0,5-4 0,-2 5-440,2 3 0,-5-1 0,5 5 0,-2-2 472,2 2 0,-5 3 0,8 2 0</inkml:trace>
  <inkml:trace contextRef="#ctx0" brushRef="#br0" timeOffset="252">860 719 8135,'19'-24'-31,"-4"-5"0,2-2 0,-10-6 796,-2 8 0,-13 5 0,-6 5-177,-5 4 0,-11 6 1,-1 9-1,0 2-235,-1 5 1,-4 8 0,7 12 0,0 4-320,-3 3 0,8 2 0,-3 8 0,8-3-288,5-5 1,9 3-1,-2-8 1,4 1-284,3-1 0,3-4 0,4-10 0,7-5 21,6-2 1,4-3 0,2-7 0,3-3 301,-2-4 1,-3-5 0,0-12-1,3-3 239,2-2 1,-2-2 0,-10 4 0,-3-2 321,3 2 1,0 3 0,0 2 582,-2 1 1,-8 1-276,7 6 1,-9 7-424,2 14 1,-4 5-1,-3 10-303,0-1 1,7 1 0,0 2 0,1 3-597,1 2 1,-6 0 0,6-7-1554,1 0 2220,2-1 0,10 11 0,0 2 0</inkml:trace>
  <inkml:trace contextRef="#ctx0" brushRef="#br0" timeOffset="253">1208 654 8495,'-22'0'767,"8"0"0,2 3-215,2 4 0,3 5 1,7 10-1,0-1-415,0 1 0,0 0 0,2 2 0,3 3-508,2 2 0,8 0 1,-5-7-1,-1 2-425,1 5 1,4-12 0,-6 5-1,-3-3-1001,-3 0 1797,8-7 0,-8 8 0,8-8 0</inkml:trace>
  <inkml:trace contextRef="#ctx0" brushRef="#br0" timeOffset="254">1339 654 8125,'12'0'685,"-2"3"0,-10 4 1,2 7-762,5 6 0,-2 4 0,7 2 0,0 4 76,0-4 0,3 8 0,7 0 0</inkml:trace>
  <inkml:trace contextRef="#ctx0" brushRef="#br0" timeOffset="1963">2210 327 8111,'0'-14'75,"0"-1"286,0-1 1,-3 6-99,-4 3 1,2 14-1,-7 10 1,0 7-203,0 5 0,0 10 0,-5-3 0,3 5-291,-3 3 0,4-8 0,-1 0 0,-1 1-856,3-4 1086,-7 9 0,7-18 0,-10 7 0</inkml:trace>
  <inkml:trace contextRef="#ctx0" brushRef="#br0" timeOffset="3512">1883 415 8111,'15'-13'656,"-1"6"0,-6 5 0,6 4-257,3 5 1,2-2 0,3 10 0,0 4-48,0 8 1,2-3 0,2 5 0,4-5-627,-4-2 1,-2 0 0,-2 0 0,0-1-1034,0 1 1,4 0 1306,-4 0 0,5-1 0,-15 1 0</inkml:trace>
  <inkml:trace contextRef="#ctx0" brushRef="#br0" timeOffset="3513">2406 502 9085,'0'21'415,"0"-6"0,0 0 0,2 1-401,6 4 0,1 9 0,8 0 0,-5-3-910,-2-1 0,4-4 896,-6 1 0,9 10 0,-5 2 0</inkml:trace>
  <inkml:trace contextRef="#ctx0" brushRef="#br0" timeOffset="3514">2841 567 9697,'22'0'2166,"0"0"-1988,0 0 1,-1 0-1,1 0 1,0 0-510,0 0 0,-8 0 0,1 0 0,2 0-1815,2 0 2146,3 0 0,-10-10 0,-2-2 0</inkml:trace>
  <inkml:trace contextRef="#ctx0" brushRef="#br0" timeOffset="3515">2994 327 7975,'-12'22'87,"4"0"0,4 2 448,-4 5 0,6-2 0,-5 9 0,4 5-189,3 8 0,8-11 0,-1 6 0,0-3-269,3 0 1,-1 3 0,6-3-78,-8-5 0,5-4 0,0-11 0</inkml:trace>
  <inkml:trace contextRef="#ctx0" brushRef="#br0" timeOffset="4540">3800 110 8073,'0'-22'749,"-8"0"1,-1 3-299,-3 4 1,-3-2-1,-7 10 1,0 5-244,1 7 0,-1 2 0,0 12 1,0 8-184,1 4 0,6-2 0,1 8 0,-1 1-82,3 3 0,2-4 0,10-1 1,0 0-329,0-2 0,3 2 0,4-11 0,7-6 10,6 0 1,2-9-1,2-3 1,2-4 176,3-3 1,0-3 0,-7-4 0,0-8 106,0-4 1,-3-3 0,-2 1 0,-5-1 37,-2 0 1,4 0-1,-6 0 1,-4 1 349,-1-1 0,-1 3 0,3 2 440,2 2 1,1 13-466,-8 2 1,0 9-1,0 13 1,0 0-406,0 0 1,0-1 0,0 1-1,0 0-420,0 0 1,0 0 0,2-1 552,5 1 0,5 10 0,10 1 0</inkml:trace>
  <inkml:trace contextRef="#ctx0" brushRef="#br0" timeOffset="4541">3996 284 10630,'0'22'263,"0"-1"1,2 1-1,3 2 1,4 3-524,4 2 0,1 3 1,8-6-1,-3 6-360,-4 2 1,4-8 619,-4 3 0,4 5 0,3 0 0</inkml:trace>
  <inkml:trace contextRef="#ctx0" brushRef="#br0" timeOffset="4542">4300 393 8073,'3'-22'31,"4"0"1,-2 0-1,9 1 1,3 1 136,3 6 0,2-6 0,-1 8 0,1-2-20,0-1 1,0 11-1,-1-4 1,1 6-15,0 2 0,-3 2 0,-2 3 1,-5 5-80,-2 2 1,-3 10 0,-7 9 0,0 1 39,0-1 0,-9 8 1,-6-3-1,-4 5-10,-3 3 0,7-8 0,3-2 0,0-3-161,0-4 1,7-10 0,-2-3-12,5 3 1,4-7 0,5-3 0,8-4-341,4-3 1,10-3 0,3-4 0,2-8-1233,4-4 1659,3-3 0,3-9 0,-1-3 0</inkml:trace>
  <inkml:trace contextRef="#ctx0" brushRef="#br0" timeOffset="4543">5237 1 8232,'-12'10'429,"-5"-6"0,7 11 1,-2 2-259,-5 2 1,5 5-1,0 3 1,2 4-171,5 3 1,-4-5 0,-1 8-2,-2 1 0,-3 3 0,-6 3 0</inkml:trace>
  <inkml:trace contextRef="#ctx0" brushRef="#br0" timeOffset="4644">4888 23 7862,'22'2'133,"0"5"1,-8-2 0,1 7-1,2 0 262,2 0 1,3 5-1,0 10 1,0 4-14,-1 3 1,1-5 0,0 5-1,0 0-375,-1 0 1,-1 2-1,-3 5 1,-3-2-792,3-3 0,-5-9 1,0 2 783,-2-5 0,7-2 0,-5 0 0</inkml:trace>
  <inkml:trace contextRef="#ctx0" brushRef="#br0" timeOffset="4645">5346 240 8757,'0'22'538,"2"-2"0,3-4-429,2-1 1,8-1 0,-6 11-1,3 1-613,5 3 0,-4 0 504,1-7 0,1 0 0,6 0 0</inkml:trace>
  <inkml:trace contextRef="#ctx0" brushRef="#br0" timeOffset="4646">5672 240 8058,'15'-21'0,"-1"-1"-17,3 0 0,-5 8 1,3 1-1,2 1 571,2 0 0,3 7 0,0-2 0,0 5 20,-1 2 1,1 2-1,-3 5-243,-4 8 1,-5 4 0,-10 5 0,0 3-86,0 2 0,-3 10 0,-2-5 0,-4 2-156,-3 0 0,0-2 0,-5 2 0,4-7-195,4-4 1,2-4 0,7 1-465,0 0 1,2-10 0,5-5-345,8-4 0,7-3 0,4-3 913,3-4 0,10-5 0,-5-10 0</inkml:trace>
  <inkml:trace contextRef="#ctx0" brushRef="#br0" timeOffset="4647">6239 415 8027,'-15'-3'1470,"0"-4"1,13 4-1140,2-4 0,2 5 1,13 2-1,2 0-614,2 0 1,3 0 0,0-3 0,0-1-1194,-1-4 1476,1 1 0,0-3 0,0-2 0</inkml:trace>
  <inkml:trace contextRef="#ctx0" brushRef="#br0" timeOffset="4648">6391 1 8027,'0'22'187,"0"-1"0,-7 1 0,-1 2 0,4 3 295,1 2 1,3 10 0,0-1 0,0 8-144,0 5 0,3 10 0,1-6 0,6 1-857,2-5 1,-7-5-1,5-3 518,-1 1 0,-6-1 0,6 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4:12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20 153 8153,'-12'0'1904,"5"0"-1725,14 0 1,5 0 0,12 0-1,3 0-148,2 0 1,10 0-1,-5 0 1,2 0-185,0 0 0,-7 0 0,7 0 1,1 0-511,-3 0 0,-3 0 663,-9 0 0,0 0 0,-1 0 0</inkml:trace>
  <inkml:trace contextRef="#ctx0" brushRef="#br0" timeOffset="96">64 1 8153,'-15'0'-211,"1"0"1,9 2 714,-2 6 0,7-6 0,7 5 0,7-4-201,6-3 0,9 0 1,2 0-1,3 0-377,5 0 0,-5 0 0,2 0 0,0 0 74,-2 0 0,7 0 0,-7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2:39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1556 1590 7772,'-22'9'-439,"1"-6"0,1 7 763,6-1 0,-3-4 0,7 10 0,0 2-106,1 2 0,-6 12 0,6 8 0,-1 12 29,0 14 0,1 10 0,4 17 0,-3 5-108,6-47 1,0 2 0,0 3 0,1 1 0,1 43 0,3 0 132,4-4 1,5-8 0,10-10 0,0-12-237,-1-11 0,1-8 0,2-3 0,3-2-494,2-4 0,0-6 0,-7-12 1,0-2 457,-1-2 0,1-1 0,0 8 0</inkml:trace>
  <inkml:trace contextRef="#ctx0" brushRef="#br0" timeOffset="2266">1404 4660 7820,'-22'10'-213,"7"-5"0,3 9 1,0 3 668,0 3 1,7 11 0,-2 5-1,2 8-84,-2 7 0,5 14 0,-6 15 0,6 7-143,2 7 0,0-40 0,0 1 1,1 5-1,0 1 0,1 0 1,1-1 38,0-1 1,1-2 0,3-6-1,1-2 1,2 38 0,2-12-7,5-8 0,2-18 0,3-8 0,0-7-291,-1-8 0,1-9 1,2-5-1,3-2-1266,2-5 0,0-3 1295,-7-2 0,9 0 0,3 0 0</inkml:trace>
  <inkml:trace contextRef="#ctx0" brushRef="#br0" timeOffset="91254">1329 283 8110,'0'-31'-153,"0"7"0,0-6 1,0 6-200,0 3 0,0-4 0,0-1 319,0-3 0,0 0 0,-2 9 13,-5 6 1,2 4 0,-10 10 0,-2 0 121,-2 0 0,-3 10 1,0 4-1,1 6 49,-1 1 1,-2 11-1,-3 4 1,-4 5-52,-3 3 0,7-8 0,-2 0 0,2 6-30,-2 6 0,3-2 1,-8 5-1,2-3 0,6 3 0,-6-3 1,3 10-1,0 3-37,-2 2 0,4 5 1,-7 2-1,3 2 8,4-2 0,-4 8 0,-1-1 1,1 1 26,-1-6 0,1 3 0,4 0 1,-2 3 43,3 4 1,2-7 0,2-2 0,0-3-20,0 2 0,8-1 1,-1 6-1,1-2-46,2-5 1,-8-2-1,8-3 1,-2 3 9,-1 5 0,1-6 1,-6 8-1,3 0 37,3 5 0,2 0 0,-5 2 0,5 3-36,2-3 1,0-7 0,5 3-1,-2-1-30,2 1 0,3-1 0,2 3 0,0-5 25,0 0 0,0-5 1,0 7-1,0-2 102,0-4 0,0-4 0,0-1 0,0-1 8,0 0 0,0 1 1,0-1-1,0 3-104,0 4 1,0-1 0,0 8-1,2 1 10,6-2 1,-6 4 0,8-7 0,-3 2 34,0 6 1,8-8-1,-6 0 1,4 0-17,3 4 1,4 1 0,2 5 0,-1 5 109,1-1 1,0 1 0,0-3 0,2 2-15,5 6 0,-5-6 1,8 5-1,-3-4-56,0-3 0,0 3 0,-8 2 0,1 0 29,0-8 1,0 3 0,0-7 0,-1 5 30,1 2 1,0 0 0,0-2 0,-1-3 82,1-2 1,10-8-1,2 6 1,2-3 4,0-5 0,0-12 0,8-7 0,0-3-117,-1 3 1,-2-12 0,-2 2 0,-3-7-417,3-8 1,-8 1 0,-2 0-2020,-4 2 1,-6 0-1419,-4-7 3694,-6-10 0,-9-3 0,0-9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4:26.1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0 348 8315,'22'0'1786,"0"0"-1383,0 0 0,0 3 1,2 2-1,2 2-289,3-2 1,10-3 0,-3 1 0,6 1-370,1 4 0,-2-1 0,-4-7 1,-8 2 254,-5 6 0,-2-6 0,-1 8 0</inkml:trace>
  <inkml:trace contextRef="#ctx0" brushRef="#br0" timeOffset="1">545 109 8138,'22'-10'323,"-8"5"1,1-7 0,2 3 113,2 4 1,3-5 0,2 3 0,3 2-83,2 3 0,7 2 1,-7 0-1,-2 0-221,-3 0 1,-2 0-1,-3 2 1,-2 3-164,-3 2 1,-9 12-1,2 1 1,-7 9-215,-7 5 1,-7-3 0,-13 10-1,-4 5-10,-3 0 1,5 0 0,-5-2 0,2-1 29,6 1 0,2-10 0,4-5 232,6-5 56,4-2 0,22-10 0,7-5 0,8-7-138,0-7 0,7 4 1,-1-4-1,4 5-956,-1 2 1,-7 0 1028,7 0 0,1-10 0,6-2 0</inkml:trace>
  <inkml:trace contextRef="#ctx0" brushRef="#br0" timeOffset="2">1590 152 8138,'-10'-14'0,"-4"2"634,-5 2 0,-3-4 0,0 6 0,0 4 543,1 1 0,-9 3 1,1 3-1,3 1-888,2 4 0,2 9 0,2-3 0,4 8-500,1 7 1,10-5-1,-2 5 1,5-5-225,2-2 1,2 7-1,3 0 1,7-2-850,7-3 0,-2-5 0,12-2 0,-2-5 633,2-2 1,2-3-1,6-7 1,-6-2 650,1-5 0,-6-5 0,8-10 0,-3 0 56,-4 0 0,-3 0 1,-4 1-1,-3-1 564,-3 0 1,-7 8 1167,8-1 0,-10 13-986,2 2 1,-7 9 0,-5 16 0,-2 1-814,2 3 1,3 3 0,2-6 0,0 6 186,0 2 0,7-5 0,0 4-176,-2-1 0,7-3 0,0-7 0</inkml:trace>
  <inkml:trace contextRef="#ctx0" brushRef="#br0" timeOffset="3">1830 348 8138,'-8'-14'659,"1"-1"1,0 1 0,9-5-228,6 4 1,4-4 0,12 7 0,3-3-202,2 1 1,2 9 0,-4-5 0,2 3-41,-3-1 1,6 1 0,-3 10 29,-3 4 1,-11 5 0,-8 10 0,-4 2-79,-3 5 0,0-2 0,0 9 0,-3 3-149,-4 2 0,-3-5 0,-7-2 1,5-3-130,3-4 1,1-3 0,8-2-380,0 0 0,3-10 1,4-5-1,7-4-49,6-3 1,9-10-1,2-5 1,1-4 562,-1-3 0,8-19 0,-5-5 0</inkml:trace>
  <inkml:trace contextRef="#ctx0" brushRef="#br0" timeOffset="111">2309 240 8107,'-20'-3'428,"6"-4"1,4-5-94,10-10 0,7 7 1,3 3-1,2 3-121,5 4 0,3-5 1,1 3-1,1 2 58,0 3 0,-8 2 0,1 0 0,2 2-3,2 5 0,-4-2 0,-3 10 1,-2 2-142,-6 2 0,-1 3 1,-3 0-1,0 2-116,0 5 1,-3 2 0,-4 8 0,-5-3-200,0 3 1,-5-5 0,10 0 0,2 0-110,2-1 0,3-6-17,0 2 0,10-7 0,5-8 1,6-6-543,8-6 0,-2-9 1,7-3 854,-3-2 0,18-2 0,-3-8 0</inkml:trace>
  <inkml:trace contextRef="#ctx0" brushRef="#br0" timeOffset="112">3289 0 8832,'-15'2'435,"1"6"1,9 4 0,-2 10 0,4-1-453,3 1 1,-2 7 0,-3 3 0,-2-1-524,2 1 0,0 6 540,-2-1 0,-5 4 0,-10 2 0</inkml:trace>
  <inkml:trace contextRef="#ctx0" brushRef="#br0" timeOffset="113">2962 131 9623,'10'12'864,"-5"5"0,9-8 1,5 3-567,8 5 0,0 10 0,9 2 0,0-2-624,-2-3 1,7 5 0,-2 0 0,5 0-1321,-1 2 1,3-6 1645,-17 4 0,10-5 0,-5-2 0</inkml:trace>
  <inkml:trace contextRef="#ctx0" brushRef="#br0" timeOffset="375">3485 327 8004,'0'-15'641,"2"1"-75,5-3 0,-2 0 1,10 0-1,2 5-44,2 2 0,3-4 0,0 6 0,2 1-244,5-3 0,-5 8 1,5-5-1,-2 4-117,2 3 0,-12 7 0,4 3 0,-4 2-46,-5 5 0,-2 3 1,-10 1-1,0 1-64,0 0 1,-2 2 0,-3 3-1,-5 2-75,-2-3 0,0-1 1,-5-4-1,5 1-180,2 0 0,3 0 1,5-1 38,-6 1 1,8 0 30,0 0 1,3-10-1,11-5 1,3-4-402,3-3 1,4-8 0,2-1-1,6-1-784,2 0 1319,-8-7 0,15 5 0,-7-10 0</inkml:trace>
  <inkml:trace contextRef="#ctx0" brushRef="#br0" timeOffset="695">4203 261 8004,'0'12'3217,"3"-2"-2891,4-10 1,5 0 0,10 0 0,0 0-390,-1 0 1,8 0 0,1 0 0,-1 0-170,2 0 1,-7-2 0,5-3 231,-5-2 0,-2-10 0,0 5 0</inkml:trace>
  <inkml:trace contextRef="#ctx0" brushRef="#br0" timeOffset="841">4443 0 8303,'-12'22'411,"5"0"1,-3-1 0,3 1 0,2 2-6,2 5 0,3 3 1,0 7-1,3-3-295,4 3 1,-2 9-1,7 5 1,0 0-112,0 1 0,-7 6 0,5-4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7:37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185 211 8033,'-22'0'-63,"0"0"0,0 0 6,1 0 1,-1 3-1,0 2 1893,0 2-1588,10 0 0,5-9-92,14-6 0,8-1 1,11-8-1,3 2 55,-2-2 0,4 0 0,-1 1 0,-4 3-164,-2 4 0,-2-6 1,0 8-1,0 2-34,-1 3 0,1 2-78,0 0 1,-10 2 0,-5 5 0,-4 10-37,-3 10 0,-10 0 0,-7 9 0,-7 3-118,-5 2 0,-7 2 0,4 1 0,-2-1 2,-4 1 0,4-1 0,0-1 0,2-6-102,6-7 487,2-5 1,14-12-1,10-7 221,12-10 1,10 0-1,4-7 1,3 0-230,-2 0 1,4 7 0,1-2 0,-1 5-298,1 2 0,4 0 0,-7 0 1,-2 0-221,-3 0 0,-2 2 1,0 5-1072,-1 8 1,-6-6 1427,-1-1 0,-9 4 0,5 0 0</inkml:trace>
  <inkml:trace contextRef="#ctx0" brushRef="#br0" timeOffset="248">969 81 8096,'14'-22'0,"1"3"356,2 4 0,-5-2-174,2 10 0,-9 9 1,2 15-1,-7 7-6,-7 5 0,2 10 0,-9-5 0,-3 2-213,-2 1 0,-3-1 1,2 8-1,3-3-142,3-5 1,-1 3-1,-6-8 1,1 1-381,6-1 0,-6 5 1,8-7-1,-2-4 559,-1-9 0,1 4 0,-8-8 0</inkml:trace>
  <inkml:trace contextRef="#ctx0" brushRef="#br0" timeOffset="433">707 168 8033,'0'-15'0,"3"3"397,4 3 0,-2 1-19,9 8 0,-6 10 1,4 4-1,0 8-101,0 7 1,3-2 0,4 9-1,-2 3-170,-3 2 0,1-5 1,7 1-1,-1-1-489,1-2 0,0 0 0,0-8 1,-1 3-330,1-2 1,0-10 710,0-3 0,0-9 0,-1 5 0</inkml:trace>
  <inkml:trace contextRef="#ctx0" brushRef="#br0" timeOffset="632">1274 364 9334,'0'22'302,"0"-1"0,0 1 1,0 0-1,0 2-226,0 5 0,0 5 0,2 10 0,3-3-329,2-5 0,3 3 0,-5-10 0,2 0-1047,-2 2 1300,-3-7 0,8 8 0,2-10 0</inkml:trace>
  <inkml:trace contextRef="#ctx0" brushRef="#br0" timeOffset="849">1578 364 9126,'10'12'450,"5"-5"0,4 3 0,3-3 0,0 0-897,-1 3 1,4-5 0,1 7 0,3-2-248,-2-5 1,-3-3 0,-2-2 693,0 0 0,-1-10 0,1-2 0</inkml:trace>
  <inkml:trace contextRef="#ctx0" brushRef="#br0" timeOffset="1033">1840 146 8066,'-12'-10'-477,"0"8"742,4-5 0,6 14 1,-8 7-1,3 6 239,0 2 0,-1 9 1,8 5-1,0 6-163,0 1 0,0 3 0,0 2 0,0 6-447,0 1 0,0-6 1,0 4-1,0-2-1148,0 0 1254,0-1 0,0-6 0,0-1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4:23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66 170 7674,'22'-10'-310,"-8"-2"0,-2-9 1,0-1 792,0 0 0,-7 7 0,2 1 1049,-4-3-750,-3-2 0,-3 9-604,-4 10 0,-2 10 1,-8 11-1,2 1-121,-2 0 0,5 2 0,0 3 1,0 2-84,0-3 0,7 1 0,-5 0 0,3 2-380,0-3 1,-1-2 0,8 1-76,0 4 0,3-5 1,4 3-1,8-11 314,4-8 1,-4-6 0,-1-2 0,3-2 215,2-6 1,3-4 0,0-9 0,0-1 101,-1 0 1,-6-2 0,-3-3 360,-2-2 1,4 0 1196,-6 7-1514,8 10 1,-13 12 0,4 15-1,-4 7-446,-3 7 0,7-3 0,0 8 0,-2 0-776,-3 0 1,1-8 0,2 6 1026,2-1 0,0-6 0,-7 6 0</inkml:trace>
  <inkml:trace contextRef="#ctx0" brushRef="#br0" timeOffset="1950">392 366 8091,'0'-14'1106,"0"-1"0,10 3-648,5-3 1,2 3-1,0 7 1,-3-2-217,3 2 1,2 3 0,3 2-1,0 2-52,0 6 0,-3-4 0,-2 9 0,-5-1-123,-2 0 1,4 2-1,-6 8 1,-4 0-33,-1 0 1,-3 2 0,0 2 0,0 3-197,0-2 0,0 0 0,0-1-483,0 3 1,0 0 215,0-7 1,9-10 0,6-5 0,4-4-516,3-3 0,0-3 943,0-4 0,9-15 0,3-11 0</inkml:trace>
  <inkml:trace contextRef="#ctx0" brushRef="#br0" timeOffset="1951">1024 214 8091,'-2'12'52,"-3"-3"194,-3 1 1,1-5 0,7 9 0,0 3 363,0 3 0,0 9 0,0 2 1,0 3-586,0 5 0,0 2 0,3 2 0,1 1-375,4 0 0,6-1 350,-7 1 0,10-1 0,-4 1 0</inkml:trace>
  <inkml:trace contextRef="#ctx0" brushRef="#br0" timeOffset="1952">1525 61 7906,'-3'-19'536,"-1"2"21,-4 2 0,-1 11 0,4-1-378,-2 10 1,-1 7 0,8 9-1,0 4-148,0 4 0,0 2 1,-2 8-1,-3-3-453,-2 3 1,-1 0 0,8 2-1,-2-3 422,-5 1 0,-5 17 0,-10-10 0</inkml:trace>
  <inkml:trace contextRef="#ctx0" brushRef="#br0" timeOffset="1953">1220 127 7452,'14'14'927,"1"1"0,2 1-556,2 4 1,5 9-1,6 2 1,6 3-478,5 5 0,5-5 0,2 0 0,3 0 106,-2-1 0,-4-6 0,-1 4 0</inkml:trace>
  <inkml:trace contextRef="#ctx0" brushRef="#br0" timeOffset="1954">1786 257 7921,'0'-22'940,"0"1"0,3-1-494,4 0 1,5 8 0,12 1 0,3 4-235,2 4 0,0 3 0,-7 2 0,-1 2 1,1 5 0,0 5 0,-3 10 1,-4 2 10,-8 5 1,-5-2 0,-2 7 0,0 0-72,0 0 1,-9-5 0,-3 4 0,-3 1-149,1 0 0,9-7 0,-2 2 1,4-5-236,3-2 1,0-8 0,3-2 0,4-2-257,7-5 0,8-3 0,7-2 0,7-2-203,6-5 1,1-5-1,1-8 689,-1 6 0,1-15 0,-1 4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4:29.2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 87 8014,'-15'-19'0,"1"2"527,-3 3 0,-3 1 1,-1-1 23,-1 7 1,0 4 0,-2 3-1,-3 3-196,-2 4 1,0 5-1,8 12 1,-1 5-234,0 8 0,0-4 0,3 4 0,2 1-152,2 4 1,11-6 0,-4-2 0,6 0-131,2-1 0,2-6 1,6 2-1,6-7-201,5-8 1,6-4-1,1-10 1,3 0 83,-2 0 0,-3-10 0,-2-4 0,0-5 114,-1-3 1,1-2 0,-2-3 0,-4-2 108,-1 2 0,-8 3 0,5 2 0,-2 1 150,-5-1 0,-3 0 0,-2 0 504,0 0-243,0 1 1,0 11 0,0 10-70,0 12 1,-2 7 0,-3 6 0,-2 1-202,2 3 1,2 3 0,3-6 0,0 3-287,0-2 0,0-3 0,0-2 0,0 0-727,0 0 1,3-8-1,2 1 926,2 2 0,10 2 0,-5 3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4:30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1 172 8985,'0'22'1083,"0"0"0,0 2-823,0 5 1,9-3 0,3 8-1,3 0-528,0 0 1,-8-5 0,5 5 0,0 0-948,0 0 1,-7-5 1214,2 7 0,5-9 0,0 4 0</inkml:trace>
  <inkml:trace contextRef="#ctx0" brushRef="#br0" timeOffset="1">284 324 8073,'0'-14'1191,"0"-1"0,2 8-777,5-7 1,-2 9-1,10-2-294,2 4 0,2-4 0,3 0 0,0 2-100,-1 2 1,1 3 0,-2 3-1,-3 2-30,-3 2 1,-7 3-1,5-3-22,-2 7 0,-3 6 0,-9 1 0,-3 1 59,-2 0 0,-10 7 0,2 0 0,-4 0-33,-3 3 0,0-8 0,1 5 1,-1-5 88,0-2 0,8 0 0,2-1 483,2 1-495,3-10 0,14-5 1,5-11-1,5-6-495,7-2 1,3 5-1,-6-8 1,1 1-867,0 1 0,0 1 1290,0 5 0,9 5 0,3-8 0</inkml:trace>
  <inkml:trace contextRef="#ctx0" brushRef="#br0" timeOffset="2">1046 63 8339,'0'-22'1562,"0"1"-402,0 8 1,0 6-923,0 14 0,-7 8 0,-3 12 0,0 4-359,1 3 0,-8 0 1,2 5-1,-2-3-423,3 3 1,-6-1 0,6 1 0,-5-5-995,-3-3 0,7 6 1538,1-8 0,-10 9 0,-10-4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4:31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0 283 7007,'0'-22'170,"0"1"0,0 6 0,3 3 585,4 2 0,-2-4 1,9 7-108,3 2 1,3 12-1,1 10-392,1 9 1,7-1-1,0 6 1,-2-2-415,-3 0 1,5 7-1,0-6 1,-2-4-704,-3-2 0,-2-2 0,0 0 0,-1-3 861,1-4 0,0 4 0,0-7 0</inkml:trace>
  <inkml:trace contextRef="#ctx0" brushRef="#br0" timeOffset="1">567 283 8325,'0'-22'910,"0"10"0,0 5 0,0 14 1,2 8-730,5 4 0,-2 5 1,7 3-1,0 4-543,0 3 0,0-7 0,5 4 0,-5-2 362,-2 0 0,7 0 0,-5-7 0</inkml:trace>
  <inkml:trace contextRef="#ctx0" brushRef="#br0" timeOffset="2">937 305 11049,'21'0'307,"1"0"1,0 0 0,0 0 0,2 0-706,5 0 0,-5 0 0,8 0 0,-3-3-545,0-4 0,0 5 943,-7-5 0,-1-6 0,1 1 0</inkml:trace>
  <inkml:trace contextRef="#ctx0" brushRef="#br0" timeOffset="3">1198 65 7886,'0'22'417,"0"7"1,0 3 0,0 2-83,0 4 1,0 3 0,0 5-1,0 3-464,0 2 0,0 7 0,2-5 0,3 0 129,3 0 0,-1 8 0,-7-6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4:50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546 1 8058,'-25'7'-329,"-4"0"1,5 10-1,-5-2 1,3 4 529,-3 3 1,2 10-1,-7 6 1,0 11 17,0 9 0,0 14 0,-4 11 0,4 9-17,18-43 1,0 3 0,1 5 0,1 2-1,3 5 1,1 1 0,-1 4 0,0 2-145,-1 4 1,2 2-1,3 4 1,2 0-1,1 1 1,1 1-1,1 5 1,1 1 87,1 2 0,0 1 1,3-24-1,0 1 0,1 0 1,0 3-1,1 1 0,0 0 1,1 1-1,0 0 0,-1 0-126,0 2 1,0 0 0,0 0 0,1-2 0,1 0 0,-1 1 0,0 1 0,-1 1-1,1-1 1,1-1 0,2-2 0,-1 0 83,1-5 0,1-1 1,0-2-1,6 28 1,0-4-1,-1-16 1,1-3-1,4-5 1,1-2-218,2-6 0,3-3 1,3-5-1,2-3 1,25 24-1,2-19-393,0-18 1,-9-11 0,4-7 0,-5-8-664,-4-5 1,4-19 1168,-12-4 0,-4-16 0,-1 3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4:52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264 129 8150,'0'-34'-236,"0"5"1,3 4-1,4 6 337,8 5 1,4 6-1,3 18 1,-1 12 306,1 12 0,2 19 1,3 12-1,4 15-144,3 12 0,-20-42 0,-1 2 1,3 5-1,-1 2 0,0 3 1,-1 2-46,1 2 0,0 3 0,0 10 0,-1 2 0,-3 6 0,-1 2 0,1 4 1,-2 1-277,-1 4 1,-2 2 0,-2-31 0,0 0-1,-2 1 1,-2 4 0,-1 2 0,-1-1 0,0 2-1,-1-1 1,-1 1 121,-2 0 0,-2 0 1,0-1-1,1-3 1,-1-1-1,-1-2 1,-7 29-1,-2-2 1,1-4-1,0-2 31,0-2 0,0-1 0,3 0 0,-1 0 0,-1-3 0,-2-3 1,2-6-1,-2-2-29,2-4 1,-1-2 0,-1-5 0,-1-2 0,-2 0 0,-1-1 0,0-2 0,0 0-312,0-4 0,1-2 0,0-2 0,0-3 1,-17 31-1,4-16-318,2-16 0,3-7 0,8-17-526,-1-10 0,10-17 0,4-9 1088,6-6 0,0-4 0,9-5 0,10-5 0</inkml:trace>
  <inkml:trace contextRef="#ctx0" brushRef="#br0" timeOffset="1">722 3286 7882,'0'-14'0,"0"-1"0,-3 1 202,-4 1 1,5 1-947,-6 5 744,6 5 0,12-18 0,2 8 0</inkml:trace>
  <inkml:trace contextRef="#ctx0" brushRef="#br0" timeOffset="2">1745 2611 7896,'0'-22'91,"0"8"1,0-1 205,0-2 0,0-2 1,0-3 222,0 0 1,7 1-1,3-1 1,0 0-275,-1 0 1,6 1-1,-5-4 1,-1-1-209,1-3 0,5 0 0,-8 7 0,-2-2-325,-3-5 0,-2 12 1,0-5-1,-2 3 35,-6-1 1,-4 8-1,-10 5 1,1 4 137,-1 3 1,-7 3-1,0 7 1,2 11 202,3 13 1,2 7 0,3 3-1,2 2 517,2 5 1,11-5 0,-4 7-1,6-2-77,2-1 0,2 1 1,6-10-1,9-2-452,9-3 0,1-11 0,9-1 0,3-10-797,2-4 1,0-3 0,-2-9 0,-3-5-1288,3-8 2007,-8-4 0,20-22 0,-5-5 0</inkml:trace>
  <inkml:trace contextRef="#ctx0" brushRef="#br0" timeOffset="3">2094 1566 10439,'-13'0'719,"13"-7"0,15-3 0,4 0-1359,3 1 0,10-8 0,1 4 640,1 1 0,7-17 0,-7 5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4:52.9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392 759 8178,'-7'-36'174,"0"0"0,-3 9 0,5-2 0,-4 5 600,-3 2 1,4 0 0,-6 3-419,-3 4 1,-3 6 0,-1 11 0,-3 5-291,-6 8 1,6 14-1,-7 7 1,2 8 16,0 7 0,2-3 1,10 8-1,5-3-342,2-5 1,-4-4 0,7-5-1,2-3-123,2 3 1,6-10 0,4-8 0,8-11 80,4-8 0,3-2 0,0-2 0,-1-5 88,1-8 1,0-14 0,0-5-1,-1-2 81,1 0 0,0 2 0,-3-5 1,-2 5 182,-2 3 0,-8 2 0,5 7 0,0 3 1810,0 4-1364,-7-4 1,5 26-1,-10 0 1,0 13-125,0 9 0,0-3 0,0 8 1,0-2-420,0-6 0,0 6 1,0-3-1,0-3-1548,0-1 0,2-4 1594,6 1 0,4 0 0,9 0 0</inkml:trace>
  <inkml:trace contextRef="#ctx0" brushRef="#br0" timeOffset="1">588 825 8582,'-9'-12'846,"6"2"0,-6 12 0,9 6-770,0 6 0,2 1 0,3 4 0,5 5-551,2 0 0,-8 1 0,6-4 0,-3 1-1464,1 0 1939,-1 0 0,3 9 0,2 3 0</inkml:trace>
  <inkml:trace contextRef="#ctx0" brushRef="#br0" timeOffset="2">784 759 8165,'0'22'-435,"0"0"573,0 0 0,0-1 0,0 4 0,0 1 124,0 3 1,0 3-1,3-6 1,2 3-546,2-2 0,3 4 1,-6-2 282,4-2 0,9 7 0,-5 0 0</inkml:trace>
  <inkml:trace contextRef="#ctx0" brushRef="#br0" timeOffset="3">1351 585 9460,'-13'22'0,"6"0"137,5-1 1,-5 8 0,-3 3-1,0-1-673,0 1 0,-4 7 536,7-3 0,-10 5 0,5 3 0</inkml:trace>
  <inkml:trace contextRef="#ctx0" brushRef="#br0" timeOffset="116">1067 588 8092,'22'0'385,"0"0"0,0 10 0,0 5-193,-1 4 0,4 3 1,1 2-1,3 2-385,-2 4 0,4-1 0,-2-8 0,0 1-243,3 0 0,-8-3 0,5-4 436,-5-8 0,-2 5 0,0 0 0</inkml:trace>
  <inkml:trace contextRef="#ctx0" brushRef="#br0" timeOffset="117">1547 719 8823,'-13'22'558,"6"0"1,5-1-1,2 1 1,2 2-371,5 5 0,-2-2 1,10 7-1,-1 0-441,-2 0 1,5-1-1,-7 4 1,0-8-1577,-1-5 1829,8-2 0,-5 0 0,10-1 0</inkml:trace>
  <inkml:trace contextRef="#ctx0" brushRef="#br0" timeOffset="118">1721 153 7948,'12'-10'-35,"7"-2"0,-4-10 148,4 0 1,3 1-1,2 1 1,3 3 177,2 3 0,0 9 0,-7-2 0,-1 4-74,1 3 1,0 0 0,-3 3-1,-4 4-103,-8 8 0,-5 4 0,-2 3 1,0 2-137,0 5 0,-9-5 1,-6 8-1,-4-3-4,-3 0 0,0 7 0,1-7 0,1-2-29,6-3 1,-3-2 0,9-1-1,1-1-234,-2-6 1,8 3 107,1-10 1,10 1-1,12-8 1,0 0-257,0 0 1,7 0 0,2 0 436,3 0 0,-8 0 0,6 0 0</inkml:trace>
  <inkml:trace contextRef="#ctx0" brushRef="#br0" timeOffset="119">2243 741 9073,'-9'12'2642,"9"-5"-2607,12-4 0,10-3 0,4 0 1,6 0-1136,2 0 0,-5-8 1100,7 1 0,-10-10 0,6 5 0</inkml:trace>
  <inkml:trace contextRef="#ctx0" brushRef="#br0" timeOffset="120">2483 371 7987,'-15'29'-113,"3"2"1,3 1 160,4-1 1,2 8 0,3-1 0,0 8 375,0 5 0,0 0 0,0-5 1,3 2-542,4 3 0,-5 7 117,6-7 0,4 10 0,0-6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4:42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2770 7941,'0'-24'143,"0"-2"0,0-3 732,0 2 0,0 3 0,-3 2-296,-4 0 1,-5 8-1,-12 2 1,-3 2-240,-2 5 1,-2 12-1,4 8 1,-2 7-125,2 7 1,-4 5 0,2 12 0,5 2-328,7 3 1,0 7 0,7-7-1,0-3-403,1-2 0,2-2 0,9-3 0,5-5-266,8-7 1,4-5 0,3-4-1,0-6 473,-1-7 1,1-11 0,0-6-1,0-5 205,0-9 1,-3 0 0,-2-12 0,-5-1 155,-2 3 0,4-7 0,-7 7 1,1-2 268,1 0 0,-6 9 0,4-4 1123,-5-1-1048,-2 8 1,0 5-1,0 21 1,0 15 29,0 10 0,0 11 1,0-1-1,0 4-363,0 2 1,0 1 0,0 0-1,3-3-739,4-5 1,-4 5-1,6-7 1,1 0 673,4-5 0,6-5 0,2-2 0</inkml:trace>
  <inkml:trace contextRef="#ctx0" brushRef="#br0" timeOffset="317">501 3119 8005,'13'-3'988,"-6"-4"0,5-5 0,2-10-665,6 1 1,-6-1 0,3 2-1,5 4-77,5 1 1,2 8 0,-8-5 0,1 2-91,0 5 0,0 3 0,-3 4-4,-4 5 0,-6 8 0,-9 12 0,0 4-142,0 3 0,-9-5 1,-6 7-1,-4 3-127,-3 2 0,0 3 1,0-3-1,3-5-177,5-7 0,-3-5 148,9-2 0,3-10-35,13-5 1,6-7-1,13-4 1,2-6-463,-2-2 0,-1-3 1,1-7-1,4 3-1962,3 5 2605,-7-6 0,14 8 0,-7-10 0</inkml:trace>
  <inkml:trace contextRef="#ctx0" brushRef="#br0" timeOffset="516">1068 2814 8985,'2'22'377,"5"0"0,-4 7 0,4 2 0,-5 3-68,-2 5 0,0 9 1,0 3-1,3 0-414,4 2 0,-5-7 0,6 7 0,-6-4-469,-2-6 1,0 3-1,0-17 574,0-2 0,0-13 0,0-4 0</inkml:trace>
  <inkml:trace contextRef="#ctx0" brushRef="#br0" timeOffset="883">1677 2705 7958,'0'-22'1682,"-2"13"-1335,-5 9 1,2 9 0,-7 16 0,0 1-254,0 3 1,4 10 0,-6-3 0,-1 5-254,3 3 0,-7-1 0,4 1 0,-2 0-388,3-1 0,-3-2 0,7-4 0,1-6-1530,-1 0 2077,-7-6 0,5-4 0,-10-11 0</inkml:trace>
  <inkml:trace contextRef="#ctx0" brushRef="#br0" timeOffset="1083">1329 2814 8373,'14'7'1020,"-1"3"0,-1 4-515,0 11 1,10 4-1,7 9 1,0-1-156,2 1 1,-4 4 0,9-1 0,0-3-304,-2-1 0,5-11 0,-10 3 0,-3-4-1127,-1-4 0,-4-1 1080,1-6 0,0-4 0,0-10 0</inkml:trace>
  <inkml:trace contextRef="#ctx0" brushRef="#br0" timeOffset="2866">2135 3075 7975,'0'22'112,"2"-3"1,3-2-1,2 0 411,-2 8 0,-3-1 1,1 10-1,2-1-211,2 1 1,0 3-1,-7 6 1,0 1-344,0-1 1,7-6-1,1-4 1,-3-1-1010,-3-5 1040,-2-3 0,0 7 0,0 3 0</inkml:trace>
  <inkml:trace contextRef="#ctx0" brushRef="#br0" timeOffset="5062">2178 114 7948,'15'-29'-58,"-3"0"0,0 4 98,0 9 1,3 1 0,6 15 319,1 10 1,-7 24-1,-1 14 1,1 10 100,-3 10 1,7 12 0,-7-1 0,3 9-197,-1 6 0,-2 3 0,-4-45 0,-1 0 0,-3-1 0,-1-1-267,-1 2 1,-1 0-1,-1 2 1,0-1 0,-1 1-1,-1 1 1,-1-2 0,-1 0-410,-2-1 1,-3-2 0,-4-1 0,-3-1 0,-18 36 148,1-4 0,-18 5 0,5-8 0</inkml:trace>
  <inkml:trace contextRef="#ctx0" brushRef="#br0" timeOffset="5412">2287 2139 7968,'34'0'95,"7"0"0,-7 0 0,2 5 211,1 9 1,4 13-1,5 24 1,-8 9 68,-4 10 0,-5 18 0,-18-38 0,-2 1 0,-1 2 0,-2 1-117,-1 0 1,-3 0 0,0 1 0,-1-1 0,-2 1 0,-1-1 0,0 1 0,-3-1-224,-1 1 1,-2-1-1,-5 0 1,-1-2-1,-1 1 1,-1-1-1,0-3 1,0 1-660,1-2 0,-1 1 0,-3-2 0,-1 0 326,-16 40 1,-5 0 0,-3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4:46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326 66 8029,'-20'-22'91,"6"0"0,-6 10 0,6 5 1,-6 5 290,-1 2 0,4 12 0,-3 12 1,-4 17-197,0 15 0,-3 26 0,14-35 0,0 3 0,-2 4 1,1 3 19,-1 4 0,3 1 1,4 3-1,2 1 0,1 3 1,2 2-1,2 5 0,2 1-182,2 5 1,2 0-1,0-5 1,4-1-1,4-3 1,3-1-1,1-6 1,2-1-249,1-6 0,2-2 1,0-4-1,2-2 1,24 24-1,5-17-784,3-19 1008,2-13 0,5-6 0,-5-6 0,-5-4 0</inkml:trace>
  <inkml:trace contextRef="#ctx0" brushRef="#br0" timeOffset="1648">282 2265 8113,'-22'22'30,"0"0"1,3 9-1,2 8 1,5 9 184,2 10 0,3 25 0,7 14 0,0-43 0,0 3-77,0 4 1,0 1-1,0 7 1,0 0 0,1 2-1,1 1 1,0-1 0,0 1-514,1-3 0,2 0 1,3-4-1,1 0 0,-2-3 1,0 0 374,2-4 0,1 0 0,1-7 0,0-1 0,11 47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1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240 259 8670,'0'-29'0,"0"-2"534,0-3 1,0 7-1,0-2 1,0 5 1183,0 2 1,-10 0-1182,-4 1 0,-5 8 1,-3 6-1,2 7-377,6 7 0,-5 13 1,4 11-1,-4 3-251,-3 5 0,0 2 0,3 3 0,4-3-373,8-5 1,5 5 0,2-7-1,0 2-607,0 1 0,0-11 0,0 3 397,0-5 1,9-11-1,6-6 592,4-5 0,-4-4 0,-3-5 0,0-10-12,0-10 0,0 3 0,5-8 0,-5 3 343,-2 0 0,-1 0 0,-4 7 1621,3 1-824,8-1 0,-3 12-940,8 10 0,-9 3 1,-2 11-1,-3 6-501,1 6 0,9-2 0,-5 5 1,2-4-2416,1-4 2810,-1 1 0,8-10 0,0-2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7:40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458 0 9324,'-3'22'0,"-2"2"246,-2 5 1,-10-2 0,5 9 0,-3 3-331,1 2 0,-1 3 1,-6-1-1,1 1-86,6-1 0,-6 1 0,8-3 0,-2-2-1629,-1-3 1799,1-9 0,-8-6 0,0-11 0</inkml:trace>
  <inkml:trace contextRef="#ctx0" brushRef="#br0" timeOffset="216">0 66 8352,'0'14'514,"0"1"0,3 2-274,4 2 1,3 3 0,6 2-1,-1 3 64,2 2 0,10 9 0,2-1 0,0 1-330,2-1 1,-7 1-1,5-6 1,-4-1-574,-4 1 1,8 4 0,0-9 0,-4-6 598,-9-4 0,4-2 0,-8 7 0</inkml:trace>
  <inkml:trace contextRef="#ctx0" brushRef="#br0" timeOffset="517">545 458 8252,'14'-10'495,"1"-4"1,-1-3-1,8 2-114,0 8 0,-1 4 0,1 3 0,0 0-92,0 0 0,0 0 0,-1 0-42,1 0 0,-7 8 0,-3 1-92,-3 3 0,-1 3 1,-8 7-180,0-1 1,0 1-1,0 0 1,0 0-229,0 0 0,-8-1 0,1 1 0,0-2-48,-3-6 1,8 5 0,-5-4 246,4 4 1,13-4 0,4-3-6,6-2 1,1-3-1,4-7 1,1 0-190,3 0 1,3-3 0,-6-1 246,3-4 0,10-18 0,-5 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1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44 109 8156,'-21'-9'991,"8"4"-229,6-10 0,5 1 0,4-5-170,5 4 1,6-2 0,8 10-476,1 2 0,0 3 0,0 2 1,-1 0-160,1 0 1,0 0 0,0 2-116,0 5 0,-10 8 0,-5 11 117,-5 3 0,-2 3 0,-2-3 0,-3 5 195,-2 0 1,-8-3 0,8-9 0,2 0-245,3-1 0,2 1-386,0 0 0,2-10 0,5-5-1352,8-4 1,4-13 1826,3-4 0,0-6 0,0-2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1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0 8075,'-14'3'523,"2"4"-28,2 7 1,3-1-1,7 3 1,0 6-222,0 5 0,0 9 1,0-4-1,0-1-321,0 1 1,2 4-1,3-7 1,5 0-961,2 2 1,-7-6 1006,2 4 0,5-15 0,0-4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1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0 8445,'0'15'773,"-3"2"0,-1 4-541,-4 6 0,-1 9 1,4-4-1,-5 2-567,-2 4 0,5 4 0,-8 1 0,1 1 335,2-1 0,-17 1 0,4-1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1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8063,'12'22'114,"-2"-8"1,-10 1-1,2 2 542,6 2 0,-4 3 0,9 2 0,-1 3-376,0 2 1,2 2 0,6-4-1,-3 2-534,-3-2 1,1-3 0,6-2 0,-1-1-860,-6 1 0,6-10 1113,-6-5 0,5 6 0,3-1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2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7874,'7'15'861,"0"-1"0,1 1-817,1-3 1,-4 15 0,7-6 0,0 3-194,0 1 1,-4-4 0,4 1-1,0 0 149,0 0 0,-7 9 0,5 3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3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22 8010,'0'-12'943,"0"2"0,-7 27 0,-3 5-955,-2 2 0,5 10 0,-5 0 0,0 2-343,0 0 0,4 1 0,-6 4 0,-1-2 355,3-3 0,-17 0 0,5 8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4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1 153 8010,'14'0'285,"1"0"0,2 0 181,2 0 1,5 2-1,3 6 1,4 6-225,3 5 0,-5 11 0,7 1 0,3 0-450,2 1 1,-4 4-1,-4-4 1,-1-1-327,-5 1 534,-3 6 0,-2-4 0,-1 10 0</inkml:trace>
  <inkml:trace contextRef="#ctx0" brushRef="#br0" timeOffset="1">480 414 8088,'-10'-12'601,"10"-7"-165,0 4 1,2 3 0,15 0 0,5 0 23,5 0 1,9 7-1,-4-5 1,-1 3-145,0 0 0,6 0 0,-8 9 0,-3 3-43,-1 2 1,-4 10 0,-1-2 0,-3 4-173,-3 3 1,-9-1-1,2 1-200,-4 0 0,-3 0 1,0 0-190,0-1 1,0 1 0,2-3-224,5-4 0,-2-5 0,10-10-211,2 0 1,2 0 0,5 0 0,3-3 721,2-4 0,10-5 0,-6-10 0</inkml:trace>
  <inkml:trace contextRef="#ctx0" brushRef="#br0" timeOffset="2">1264 349 9604,'0'-15'55,"0"1"0,9 9 1,6-2-774,4 4 1,-4 1 717,-1-5 0,1 4 0,7-6 0</inkml:trace>
  <inkml:trace contextRef="#ctx0" brushRef="#br0" timeOffset="3">1438 0 8010,'0'37'-12,"0"-3"1,0 0 135,0-1 1,0 4-1,0 6 1,0 1 64,0-1 0,0 1 0,2-1 0,3 1-405,2 0 0,3-3 0,-5-3 216,2-1 0,10-1 0,-5 8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4.2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284 105 8010,'-10'-22'516,"-2"0"1,-10 3-1,1 2 257,-1 2 1,0 11-1,0-1 1,1 10-403,-1 9 0,0 5 1,3 3-1,2 2-280,2 5 0,10-2 0,-4 7 1,1-3-404,1-4 0,0 4 1,9-2-238,6-2 1,4-5-1,9-8 1,1-6 136,0-6 1,7-2 0,0-2-1,-2-3 207,-3-2 1,-2-10 0,-1 2-1,1-4 594,0-3 0,-8 7 0,-1 1 2038,-4-3-1574,8 7 0,-7 3 0,4 14-828,-6 8 1,-6 7-1,-2 4 1,0 3-361,0-2 1,0 4 0,0-2 0,0-2-3413,0-3 3747,0-2 0,10 0 0,2-1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4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8180,'0'22'1820,"0"0"-1600,0-1 0,0 4 0,0 1 0,2 3-326,5-2 0,-2 0 0,10-1 1,-1 3 105,-2-2 0,8 7 0,-8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4.6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0 109 7986,'2'-14'-341,"3"-1"1,5 1 865,2 2 1,-5-5 0,8 10 0,4-1-116,8-1 1,-1 6 0,8-4 0,0 5-236,0 2 0,-7 0 0,2 2 0,-5 5-15,-2 8 1,-8 4 0,-2 3 0,-2 2-89,-5 5 1,-12-5-1,-6 8 1,-1-3-248,-1 0 1,3 7-1,-5-9 1,5-5-529,3-5 0,1-3-175,8 8 1,12-10 877,10-5 0,0-14 0,9-5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23:59:53.4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799 530 12979,'-50'16'-492,"0"0"0,-37 22 298,15 20 0,16 3-12,12 19 0,30-22 202,36-7 0,12-27 1,43-24 59,8-12 1,4-10-1,-2-7 1,0-5-30,1 0 1,-40 14-1,0-1 1,2 3 0,0 0-1,0-3 1,1 1 5,0-2 1,0 0 0,2-1 0,0 0 0,2-1-1,-1 0 1,-4-1 0,-1 1 7,-2 4 1,-2-1 0,0-2 0,0 0 89,4 0 0,-4 3 0,4-5-38,-35 4 0,-50 33 0,-10 1 0,-5 3-35,1 2 0,1 2 1,2 6-1,-1 2 0,-2-1 1,-1 1-1,-1 1 0,0 0 10,-1 1 0,-1-2 0,0-2 0,-1-1 0,2 4 1,0 0-1,2 0 0,0 0-48,4-1 0,0 0 0,0 2 0,2 1 0,-35 19-75,17-1 0,42-23 0,35-16-33,39-20 1,34-16 0,-34 2 0,1-3 0,5-2 0,3 0 43,5-3 1,4 1 0,9-3 0,2 0-1,3-1 1,2 0 0,1-2 0,0-1 21,-26 12 0,0 1 1,1-1-1,0-1 1,1 1-1,0-1 1,2-2-1,0 0 1,0 0-1,0 0 1,-1 0-1,0 0 16,-1-1 0,-1 0 0,-1 2 0,24-7 0,-3 3 0,-14 3 0,-2 2 0,-6 5 0,-1 3 59,-9 3 0,-1 3 1,42 3-58,-26 17 1,-28 10 0,-33 25-1,-24 6 5,-22 5 0,-25 8 0,24-25 0,-3 0 0,-5 3 0,-1 0-3,-5-1 0,-2 1 1,-5 6-1,-2 0 0,-5-4 1,-1 0-1,1-1 1,0 0 61,0-1 1,0-1 0,0-1 0,2-1 0,2-2 0,1-1 0,3 1 0,1 0 115,5-1 1,3 0 0,5-3-1,4 0-171,-14 14 0,46-13 0,38-14 0,40-22-59,-18-6 1,3-4 0,7-8 0,2-3 0,11-3 0,1-2 0,6-3 0,1 0-29,7-2 0,0-1 0,5-3 1,0 0-1,-1 3 0,1-1 0,-28 13 1,0-1-1,0 0 7,1-1 1,1-1 0,-1 1 0,1-1 0,0 0 0,-1-1 0,-1 0-1,-1 0 1,-1 0 0,26-13 0,-2-1 41,-6 3 1,-3 0 0,-6 2 0,-2 1-1,-9 6 1,-2 0 306,-5 1 0,-2 1-151,22-14 0,-67 40 0,-49 28 0,-31 18-101,30-15 1,-4 2-1,-9 5 1,-2 0-1,-9 4 1,-3 0-1,-4 2 1,-3 0 11,-4 4 1,-1 0 0,-1 1 0,-1 0 0,-1-2 0,-1-1 0,-1 0 0,-1 1 15,28-15 1,-1 0 0,0 0 0,1 1 0,0 1 0,-1 0 0,-1-1-1,-1 0 1,1-1 0,-24 13 0,4-1 24,8-2 0,4-1 0,11-6 1,4-1-1,-28 20-83,17-5 0,42-22 1,40-12-82,40-14 0,25-20 0,-32 4 0,1-3 0,3-2 0,2-2 26,3-4 0,1 0 0,7-3 0,1-2 0,6-1 1,0-2-1,2-2 0,0 0-2,0 1 0,1-1 1,0 1-1,0 1 1,-6 4-1,-1 1 1,1-1-1,0 0 101,-4 1 1,0-1-1,0 1 1,-2 1 0,-8 3-1,-2 0 286,-5 6 0,-2 1-207,35-23 1,-65 32 0,-30 5-1,-33 19-70,-22 15 0,-18 9 0,38-13 0,-1 2 0,-3 2 0,-1 0-71,-3 1 0,0-1 0,-3-1 0,-2-1 1,-5 4-1,-1 0 0,-3 1 0,1 1 53,0 0 0,-1 1 1,-2-3-1,0 0 0,6-1 1,1 2-1,2-1 0,2 0 107,2-2 0,3 1-154,5 0 1,4-2 0,-9 5-1,46-14 1,51-22-48,38-21 1,-25 6-1,3-2 1,7-2 0,2-2-1,4-3 1,2 0 5,5-2 1,2-1-1,7-4 1,1-1-1,7 0 1,0 1-1,1 1 1,1 0 16,-31 12 1,1 1 0,0 0-1,0-1 1,1 2 0,-1-1-1,2 1 1,-1 0 0,0 0 0,31-8-1,0 0 35,-5 3 0,-1 1 1,-7 3-1,-4 1 1,-11 2-1,-3 2 1,-6 2-1,-2 3 154,38-5-54,-6-2 1,-52 48 0,-28 9-26,-45 18 1,1-21 0,-5-2-1,-3-5 1,-1-1 0,-5 2-1,-1 1 41,-3-1 1,-1 2 0,-7 6-1,-1 1 1,-1-5 0,0-1 0,1 2-1,0 0-31,2 0 0,0 0 1,2-5-1,2 0 1,3 0-1,2 0 61,-1 1 0,2 0-300,3 2 0,12-1 0,25 6 1,59-20-1,40-27 71,-31-6 1,3-4 0,6-1 0,1-2 0,6-6 0,2-2 0,4-2 0,2 0 33,5-2 1,0 0 0,-24 10 0,0 0-1,0 0 1,0 1 0,0 1 0,0 0-1,1-1 1,1-1 0,0 1 46,0 1 0,0 0 0,1-1 0,0-1 0,2 0 0,-2 0 0,-1 1 0,0 1 0,-1 0 0,26-9 0,-1 1 21,-5 4 1,-4 1 0,-12 4 0,-2 0-1,-7 4 1,-2 0 36,-6 2 0,-3 3 0,15 6 22,-27 21 1,-36 10 0,-46 30-1,-19-1-29,24-24 0,-3 0 0,-4-1 0,-3 0 0,-6 2 1,-2 0-1,-3 2 0,0 1 37,-2 2 0,0 1 0,-1-1 0,-1 0 0,1-3 0,0-1 0,0-1 0,2 0 17,1 0 1,0 1-1,0 5 1,1 0 0,6-5-1,3-1-69,4-1 0,4 2 0,-19 27-197,49 0 0,33-26 0,73-25 0,-42-10 0,2-4 71,5-1 1,2-3-1,8-5 1,2-2 0,3-2-1,1-1 1,3-4 0,0-1 58,3-1 0,2-1 1,5-1-1,2-1 0,-26 9 1,2-2-1,-1 0 0,0 0 1,1-1-1,0 1 43,-1-2 1,0 1 0,0 0 0,28-9 0,-1 3 0,-7 4 0,-1 1 0,-7 3 0,-3 1 302,-8 2 0,-2 1-211,0 0 0,-5 5 0,1 13 0,-29 14 50,-51 18 1,-36 9 0,-24 5 0,32-21 0,-2 1-128,-6 3 1,-3 0-1,-7 3 1,-1 1-1,-3 2 1,1 0-1,-2 3 1,1-1 20,-1 2 0,0 0 0,1-4 0,-1 0 0,-3 3 0,0-1 0,2-2 1,0 0-11,4-2 1,2 0 0,8 0 0,4-1 0,-29 14-177,18-5 1,38-22 0,38-7-16,37-14 0,34-13 0,-28 1 0,3-3 0,4-3 0,3-1 101,6-2 0,2-2 1,7-6-1,3-1 1,3 0-1,1 1 0,3-5 1,2-1 53,-26 12 1,0-1 0,0 0 0,4-3 0,1 0 0,0 0 0,5-2 0,0 0 0,-1 1 0,-3 1 0,0 0 0,-1 2 20,-3 1 1,0 1 0,-2 1 0,28-10 0,-3 3 0,-7 2 0,-2 2 0,-8 4 0,-2 2 228,-6 4 0,-5 3-143,30-1 0,-38 18 0,-42 19-8,-37 11 1,-37 11 0,23-19 0,-3 1 0,-6 3 0,-3 0-57,-4 2 1,-3 1 0,-3 0 0,0 1 0,-3 1 0,0 0-1,-1 1 1,0 0 34,1 1 0,1 1 0,-3 3 1,2 0-1,3-5 0,2 0 0,5-3 1,2-1 79,5-4 1,3-1-268,-23 20 1,52-7 0,51-15-1,40-24-5,-21-10 0,2-4 0,9-5 0,2-1 0,7-3 0,1 0 0,2-2 0,2-1 71,4-2 1,2-2-1,4-2 1,2-1 0,-26 9-1,1 0 1,1-1-1,2-1 1,0-1 0,0 0 26,0-1 0,1-1 0,-1 1 0,-1 2 1,0 0-1,-2 1 0,23-11 0,-2 2 1,-5 3-1,-1 1 171,-8 4 0,-2 2 2,-4 4 1,-5 3-1,11 0-69,-33 25 1,-86 28-1,-1-7 1,-6 0-1,2-2 0,-1-1 0,-2-1 0,0-1 0,7-3 0,1 1 0,-1 0 0,1 0 39,1-1 0,1 1 1,-42 22-1,4-1 1,5-1-77,8-6-164,23-5 0,47-16 0,43-13 0,27-19 31,19-12 1,-32 8 0,1-4-1,3-3 1,1-2 0,5-1-1,3-1 77,4 0 1,1-1 0,2 0 0,0 1 0,1-1 0,0 0-1,0 1 1,-1 1 15,-3 2 1,1 0-1,-5 3 1,-1 1-1,-9 6 1,-2 2 111,38-12 0,-53 19 16,-48 18 1,-34 11 0,-49 20-1,44-20 1,-2 1-16,-2 2 1,-2 1 0,-4 0 0,-1 0 0,-1 5 0,0 0 0,2-1 0,0-1-81,4-1 0,0-1 0,1 0 0,1 0 0,4 0 0,2 1-527,-41 25 0,39 16 246,39-8 0,27-20 0,69-23 0,3-13 105,7-9 1,-45-1-1,1-3 1,3-4-1,0-2 1,4 2-1,0-1 18,2 1 0,0-2 0,1-2 0,1 0 0,-2 2 0,0 0 0,-1-1 0,0 0-41,-1-1 0,-1 1 0,-5 4 0,-1 2 0,-1-2 0,-1 1-81,36-4 0,-33 17 408,-42 29 1,-33 3 0,-17 0 0,-10 1 0,-4 0 0,-2-1-42,-5 3 1,-4 0 0,-12 4 0,-2 0 0,-4 4 0,-2 1 0,-3 0 0,-1-1-25,-2 0 0,0 1 0,0 1 1,0 0-1,28-14 0,0 0 1,0 1-1,0 1 0,0 0 1,0 0 10,1 0 0,-1 0 0,2 0 0,-23 16 1,3-1-1,11-5 0,4-1 0,7-2 1,3 0-194,10-3 1,2-2-163,-25 23 0,69-9 0,28-20 0,31-15 105,24-9 1,-37-12-1,1-5 1,10-3-1,2-2 1,5-3-1,2-3 28,3-2 1,1-1-1,9-6 1,1-1-1,1 1 1,0 1-1,-1-2 1,1 0 149,1-1 1,0-2-1,-5 1 1,0 0-1,-1 3 1,0 1-1,-6 2 1,-1 0 56,-6 3 0,-3 1 0,-9 7 1,-4 0 232,22-11 1,-46 19 0,-39 18-188,-47 18 0,14-7 1,-4 1-1,-3 2 1,-2 2-1,-6 2 1,-1 1-19,-7 5 1,-2 1 0,-8 0 0,-2 0 0,-3 4 0,-1 1 0,-2-1 0,-2 1-142,-2 2 1,-1 0 0,25-13 0,-1 1 0,-1-1 0,-1 0 0,-1 0 0,1-1 0,2-2 0,1 1 0,0-2-10,-28 12 1,2-2 0,9-3 0,2-2 0,3-1 0,3-1-1,7-2 1,3-2-133,8-4 0,3-2-85,-31 11 0,63-20 0,32-12 1,31-19 103,29-15 1,-26 16-1,2-2 1,11-7-1,2-1 1,2-1-1,1 0 59,2-2 0,1-1 0,0-1 0,0-1 1,1-3-1,-1-1 0,0 2 0,1 0 241,-1 1 0,0 0 0,-6 4 0,-2-1 0,-2-1 0,-3-1 168,-4 2 1,-4-1 0,16-27-165,-67 21 1,-27 18 0,-15 26 0,-8 9 0,-2 1 0,-1 2-109,-6 4 1,-3 2-1,-10 6 1,-2 3 0,-4 1-1,-2 2 1,-4 1 0,-2 1-99,29-11 0,0 1 1,-1 0-1,-2 2 1,-1 0-1,-1 1 1,-4 0-1,-3 0 1,0 0-1,-2 0 1,-2 0-1,-1 0-6,-5 0 0,-1 0 0,1 0 0,4-1 0,0 1 0,-1-2 0,-3-1 0,-2-1 0,1-1 0,4 0 0,1-1 0,0 0 66,2-1 0,0-1 0,1-1 1,1 0-1,2-1 0,0 0 1,3-1-1,1 0 0,1-1 1,-26 6-1,3-2 20,12-1 1,5-3-1,12-3 1,4-3-1,9 0 1,2-2 12,-32 5 0,31-27-296,29-26 0,29-8 0,49-17 0,12 8 105,7-1 1,-35 30-1,2-1 1,4-2-1,0 0 1,2-1-1,1 0 110,1-1 1,-1 0-1,-3-2 1,0 1 0,0 1-1,0 2 1,-4-2 0,-2 1 66,33-28 1,-15 5 175,-7 8 0,-32 1 0,-26 6 0,-37 21-72,-28 15 0,23 10 1,-4 3-1,-12 3 1,-3 2-1,-6 3 1,-2 3-123,-5 3 0,-3 4 1,21-5-1,-2 1 1,0 1-1,-4 0 0,0 0 1,-1 0-1,-3 2 1,-1 1-1,1-1 15,-2 1 0,1-1 0,0 0 0,3 0 1,0 0-1,0-1 0,1 0 0,1 0 0,0-1 1,0 1-1,1-1 0,-1-1-19,2 0 0,-1 0 1,2-2-1,-20 6 1,3-4-1,7-5 1,2-1-1,10-2 1,2 0-71,10 0 0,3-2-179,-29 2 0,42-24 0,41-22 71,46-12 0,31-7 0,-36 28 0,2-1 0,4-3 0,0-2 41,4-4 0,2-1 0,3 1 0,1 0 0,6-3 0,0-1 0,1 1 0,0 1 4,-1 1 1,-1 2 0,-5 4 0,-3 2 0,-3 2 0,-3 1 0,-5 2 0,-1 0 234,35-21 0,-36 20 129,-39 10 1,-70 35 0,7-3 0,-4 1-137,1 2 0,-1 1 1,-6 2-1,-1 1 1,1-2-1,-1 2 1,-4 2-1,-3 2-50,-7 2 0,0 0 0,3-1 1,-1 1-1,-8 5 0,-1 1 1,4-3-1,-1-1-10,3 0 1,0 0 0,-3-2-1,0 1 1,7-3 0,1 0 0,6-4-1,2 0-31,9-1 0,1-2 0,8-5 0,1-2-171,-37 7 1,31-15-61,34-22 0,30-9 1,57-19-1,10-3 74,7-5 0,-34 24 0,1-2 1,1-3-1,2-1 0,2-1 1,0 0 80,5-2 0,-1 0 1,-6 3-1,0 0 0,0 0 1,0 1-1,-5 4 0,0 3 44,38-21 1,-20 9 153,0 1 0,-53 24 1,-31 12-32,-44 24 1,-26 15-1,41-18 1,-1 1 0,-5 1-1,-1 0-53,-5 3 1,-1-1-1,-4-1 1,-1 1-1,-2 3 1,-2 2-1,-3 0 1,-1 0 30,-4 2 0,-1-1 0,0 1 0,0-1 0,-3-1 1,0-2-1,1-1 0,0-1-18,1 2 0,2-2 1,6-7-1,2 0 1,4 2-1,3-1 1,8-2-1,2-2 93,-37 11-255,22-13 1,39-9-1,41-19-71,44-15 0,29-12 0,-38 17 0,2-1 0,5-1 0,1-1 41,5-1 0,1 0 0,4-1 0,1-2 0,2-4 0,-1 0 0,2-2 0,0 1 15,-1 0 0,0 2 0,-3 3 0,1 1 1,-4 2-1,-1 1 0,-3 1 0,0 1 22,-1 4 0,-3 1 192,26-14 1,-48 31 0,-54 11 0,-29 11 36,-19 10 1,-20 5 0,37-12-1,-3 2 1,-3 1 0,-2 1-88,-3 2 1,-1 2 0,-3 0 0,-2 0 0,1 1 0,0-1 0,1-2 0,-1-1 33,-1 0 1,-1 0 0,0 0 0,-1-1 0,-3-3 0,0 0-1,4-1 1,2-1 71,6-3 0,3-2 0,4-3 0,3-1 1,-34 2-28,0-7-204,38-4 0,25-13 0,51-7 0,16-9-177,10-11 0,13 3 0,9-2 0,5-5 99,-36 17 0,1 0 0,35-15 0,7-5 1,-2 3 46,-1 0 0,-6-3 1,-8 1 262,-9-1 0,-23-9 72,-38-5 1,-22 24-1,-60 12 1,-7 15-206,-11 7 0,42 4 0,-2 2 1,-3 0-1,0 2 0,-2 2 0,-1 2-15,2 2 1,0 1 0,1 1 0,0 2 0,-1 2-1,0 1 1,1-1 0,0-1-62,1-1 1,1 0-1,8-1 1,2 0-49,-3 1 1,6 0 0,7 4-56,48-15 0,30-16 1,57-11-1,-44 7 0,2-3 132,3-1 1,1 0 0,4 1 0,1-1 0,4-3 0,1 1 0,0 1 0,1 0-9,1-2 1,2 1-1,3-1 1,1 1 0,7-1-1,0 1 1,3 2-1,-1 0 14,-1 2 1,-2-1-1,-5 1 1,-2 1-1,-5 4 1,-1 1 0,-3 0-1,-2 1 27,-2 0 0,-4 1 35,27 2 1,-28 15 0,-50 19 0,-34 10 45,-29 4 1,-27 3 0,34-21-1,-2 1 1,-3 4 0,-1 1-11,-5 3 0,0 2 0,-2-3 1,0 2-1,-1 2 0,-1 1 0,2-2 1,0 0-3,2 1 1,1-1 0,1-2 0,1-1 0,6-3 0,2-1-220,1-4 0,6 3 0,-7 32-30,58-23 0,32-11 0,10-20 0,8-7 0,3-1 0,1-3 100,9-5 0,3-2 1,7-3-1,2-1 1,8-6-1,2-2 1,-29 7-1,2 0 0,0 0 46,4-2 1,0-1 0,1 1-1,3-2 1,0 0 0,1 0-1,5-1 1,2 0 0,-1 0-1,1 1 1,0-1 0,1 0 16,3 0 0,1 0 0,-3 1 1,-6 1-1,-3 1 0,0 0 1,1 0-1,-1 2 0,-2-1 1,25-5-1,-3 0 70,-9 6 1,-3 1-1,-15 3 1,-4 1 0,-6 4-1,-2 2 342,39-1-222,-41 14 1,-50 22 0,-42 14 0,-12 3-317,-9 0 1,2 5 0,-3 0 0,1-3 126,6-2 0,-4-2 0,3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1:03.2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0 102 8416,'0'-22'-58,"0"0"243,0 0 0,0 8 0,3 2 120,4 2 1,-5 15 0,5 14-102,-4 8 1,-3 14 0,2 3 0,3 11-50,2 8 1,1 12 0,-8 5 0,0 7-168,0 8 1,0-42 0,0 2-1,0 7 1,0 2 0,0 3-1,0 2-46,-1 3 0,2 1 0,2 3 0,1 0 0,0 3 0,-1 0 0,0 1 0,-1 2-65,-1 0 1,0 0-1,3-4 1,0-1-1,-1-1 1,1-2-1,-1-6 1,-1-3 107,-1-5 1,0-1 0,0-3 0,1-1 0,0-2-1,0-2 1,6 43-64,-3-14 0,-3-12 0,-2-12 0,0-10-343,0-8 1,2-11 420,6 2 0,-8-7 0,14-8 0,6-4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5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0 8203,'-22'0'602,"8"10"1,2 7 0,0 7-301,0 5 0,-3 10 1,-4-3-1,2 8-189,2 7 1,3-3 0,-5 10 0,3 0-627,-3-2 0,0-3 0,0-9 0,2-3-1603,-2-5 2116,8-5 0,-11-9 0,8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5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32 7903,'-9'-12'494,"6"-8"0,-6 20 0,9 0-276,0 12 0,9 8 0,6 4 0,2 2-90,-3 3 1,13 10 0,-5-5-1,2 2-261,0 1 1,-2-11-1,0 6 133,-1-1 0,11 3 0,2 10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5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7903,'0'12'139,"7"7"1,1-4 71,-4 4 0,6 3 0,-3 2 0,1 3-391,1 2 0,-6 2 0,6-4 180,1 2 0,-7 10 0,6-5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5.7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53 7842,'13'-9'265,"-6"-6"0,3 3 219,-3-2 1,0 11 0,-7 3 0,0 12-258,0 8 0,-2 4 0,-3 5 0,-5 5-225,-2 0 1,0 7 0,-5-5 0,2 5-411,-1 3 0,-4-8 1,1 0-1,2 1-1732,2-4 2140,1-1 0,-18-1 0,-2 3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5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7903,'14'0'455,"1"0"1,-3 3-1,5 2 1,-5 4-442,-2 3 0,7 3 1,-3 7-1,6-1-997,1 1 1,1 2 982,0 5 0,9-4 0,3 6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6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88 7903,'-12'-15'1653,"5"1"-1030,4-3 0,6 7 1,4 1-1,10 1-381,10 1 1,-1 0 0,11 7 0,-1 0-125,-2 0 0,7 0 0,-5 0 0,5 2-112,3 6 0,-10 4 1,-8 9-1,-6 1-287,-6 0 0,-9 7 0,2 2 0,-7 1 120,-7-1 1,-12 6-1,-10-6 1,2 1 210,3-1 1,2-2 0,0-7 0,0-3-172,1-4 0,9 4-148,4-4 0,8-6 1,8-2-217,6-4 0,5-3 0,3 0 0,0 0-1334,0 0 1819,9 0 0,3 0 0,10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6.3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7903,'22'0'0,"-1"-3"90,1-4 1,7 2-1,0-7 1,0 2 219,3 5 0,-6 1 1,8-1-1,-2-2-318,-6 2 0,-2 0 8,-2-2 0,0 4 0,0-7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6.5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0 7903,'-7'22'120,"0"0"1,-8 2 0,8 2 0,2 6 292,3 2 1,2 4 0,0 11 0,2 2-206,5-3 0,-2 5 1,10-2-1,-1 0-691,-2 2 0,5-14 483,-9 4 0,9-14 0,-5 3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8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88 8549,'-21'-10'0,"1"-4"896,6-5 0,-6 4 1,6 3-220,-6 2 0,6 3 0,-1 9 0,1 6-548,2 6 1,-5 6-1,7 4 1,1 5-233,-1 7 0,-5-2 0,8 2 0,2 3-380,3 2 1,2 0-1,0-2 1,0-5-389,0-3 0,7-2 0,3-9 0,2-6 323,5-7 0,2-7 1,3-7 473,0-7 0,-3-6 1,-2-4-1,-5-3 349,-2-2 0,4-2 1,-4 4-1,0-2 182,-1 3 1,1 1-1,-5 4 1,2-1 1067,-2 0-1317,-3 10 0,-2 12 0,0 15 1,0 4-361,0 3 1,0 9-1,0 5 1,0 6-396,0 1 0,3-7 0,2-2 0,2-2 547,-2-6 0,7 8 0,0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8.5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0 545 8161,'0'-24'41,"0"-5"0,0 5 0,3-6 152,4 6 1,-2 2-1,10 3 1,1 2 143,4 3 0,2 9 0,-1-2-149,1 4 1,-3 6-1,-2 1 1,-4 6 138,-4 2 1,-2 10-1,-7 9 1,0 1-26,0-1 0,0 6 0,-2-6 1,-3 3-312,-2 5 0,-8-5 0,8-1 0,0 1-583,-3 0 1,8-5 0,-5 5-182,4-2 1,6-3 0,4-10 772,7-5 0,6-4 0,1-10 0</inkml:trace>
  <inkml:trace contextRef="#ctx0" brushRef="#br0" timeOffset="1">392 305 9497,'13'10'55,"-4"-5"1,-6 9-1,1 3-214,4 3 1,-1 1 0,-7 1 0,0 0 14,0 0 0,0 7 1,0 2-1,0 1-167,0-1 1,-2 8 0,-3-5 0,-3 2 177,4 0 1,-6-9 0,3 2 123,2-5 1,2-9 0,6-3-318,4-2 326,5-3 0,10-7 0,0 0 0</inkml:trace>
  <inkml:trace contextRef="#ctx0" brushRef="#br0" timeOffset="2">1198 1 8161,'-2'21'53,"-3"3"0,-5 3 174,-2 2 0,5 7 1,-5-2-1,0 5 11,0 7 0,-3 2 0,-7-2 0,3 3-292,4 2 1,-4-1 0,5-6-1,-6-1 54,-2 1 0,1 0 0,-1-1 0</inkml:trace>
  <inkml:trace contextRef="#ctx0" brushRef="#br0" timeOffset="3">893 88 8142,'10'29'0,"2"0"182,0-3 1,8 6 0,-6-1-1,5 3 230,3 5 1,7 2 0,0 2-1,-2 1-293,-3 0 0,-2-8 0,0 0 0,-1 0-701,1-2 1,-7-2 581,-1-10 0,1 9 0,7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1:39.9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109 196 8201,'7'-14'0,"3"2"0,2 0 240,5 0 0,5 4 1,7-6-1,7-1-127,5 3 0,12-5 0,3 10 0,2 0-460,0-3 0,0 5 0,5-7 347,-5 3 0,-5-8 0,-9 4 0</inkml:trace>
  <inkml:trace contextRef="#ctx0" brushRef="#br0" timeOffset="384">0 458 7116,'22'-7'931,"0"-3"1,2 0-748,5 0 0,-3 1 1,11 4-1,1-2-48,4 2 0,-1-5 1,-3 3-1,-4 2 21,-2 3 0,4 2-217,-7 0 0,-2 9 0,-13 6 0,-9 4 12,-10 3 0,-7 2 0,-10 3 0,1 4 89,-1 3 1,-7 0 0,-3 5 0,1-3 123,-1 3 1,-6 9-1,4 3 1,0-3 32,5-2 0,5-9 1,4-1-126,6 3 1,7-10 0,14-8 31,7-11 1,13-7 0,4-6 0,3-2-227,5-2 0,-5-8 0,2 8 0,0 0-154,-2-3 0,5 8 0,-10-5-905,-2 4 1,-3 3 1179,-2 0 0,-10-9 0,-3-4 0</inkml:trace>
  <inkml:trace contextRef="#ctx0" brushRef="#br0" timeOffset="634">305 1438 8128,'-12'21'173,"-5"1"1,10 0 387,2 0 0,2 0 0,3-1 0,0 1-621,0 0 1,3 7 0,2 0-448,2-2 0,10-6 1,-3-6-1631,6-8 2137,1 5 0,1-9 0,0 6 0</inkml:trace>
  <inkml:trace contextRef="#ctx0" brushRef="#br0" timeOffset="750">348 1285 8128,'-21'0'-734,"-1"0"1,7 0-169,1 0 902,9 0 0,-5-9 0,10-3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8.7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1 109 8134,'21'-12'-179,"-1"-8"1,-3 6-1,-3-3 561,3 3 1,2-3 0,3 9 0,0 3 122,0 3 0,0 2 0,-1 0-153,1 0 0,-2 10 0,-4 4 0,-3 6-312,-4 1 1,-2 4 0,-7 1 0,-2 6-123,-5 2 1,-3-5 0,-7 4 0,3 1-190,-3 0 1,0-5 0,2 5 0,6-2-255,-1-6 0,8-2 0,-3-4 96,10-6 1,7-4 0,9-10 0,1-3-827,0-4 1255,9-5 0,3-19 0,10-3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09.1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41 8023,'10'-12'-153,"4"5"1,-2-3-1,3 3 684,2 2 0,0 5 1,-3 7-324,-6 8 0,1 4 1,-1 3-1,-4 0-263,-1 0 0,-3 7 0,-3 0 0,-1 0-142,-4 2 1,1-7 0,7 5 0,0-4-10,0-4 1,0 1 0,0 0 0,2-3 287,6-4 0,6-6 1,13-9-1,4 0 98,3 0 0,-5-7 1,5-3-1,0-2 18,0-5-198,2 8 0,8-20 0,-1 5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29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328 172 8131,'-22'-34'0,"-2"3"-16,-5-1 1,5 15-1,-5-4 1,5 4 408,2 5 1,0 4-1,3 18 1,2 12-249,2 12 1,1 19-1,-8 12 1,3 15 8,4 12 0,9-40 1,3 3-1,2 5 1,2 3-1,-1 3 1,0 1-33,-1 6 0,2 2 0,0 6 0,2 2 1,3 1-1,3-1 0,4 2 0,3-1-457,2 1 0,3-3 0,4-2 0,3-2 0,0-10 1,2-3 334,0-10 0,3-1 0,0-2 0,2-3 0,0-11 0,2-3 0,2-1 0,0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0:05:30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371 293 8186,'-10'-46'0,"-2"0"-84,0 3 1,-5-3-1,10 16 1,2 4 849,3 2-470,2 2 1,7 12 0,5 10 0,5 15-120,7 11 0,3 18 0,-5 14 1,-1 10 74,1 12 1,0 9-1,-12-35 1,-1 1-1,-1 0 1,-1 1-1,-3 2 1,-1 0-1,-1 2 1,-1 1-1,-1 6 1,0 2-1,-1 2 1,-1 1-277,0 3 1,-3 2 0,-4 2 0,-4-1 0,-4-1 0,-2-1 0,-1-1-1,-1 0-202,0-2 0,-2-1 1,-2 0-1,-1-1 0,1-8 1,-1-3-1,2-7 0,0-2-1043,-22 36 1,5-21 1268,5-16 0,2-11 0,10-7 0,2-8 0,5-7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1T03:09:06.27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0 153 8204,'0'-14'-167,"0"-1"137,0-2 1,0 5 311,0-2 0,0-1 200,0-7 0,0 8 380,0-1-274,0 11-452,0-6 0,0 20 1,0 4-1,0 5-97,0 3 1,0 2-1,0 3 1,0 4-30,0 3 0,0 3 0,0 6 1,0 3 39,0 5 1,0 0 0,0 12 0,3 4-26,4 1 0,-5 14 0,5 1 0,-4-1 7,-3 3 1,0-1 0,0 3 0,0 1 30,0-1 1,0-12 0,2-8-1,3-8 58,2-6 0,1 2 0,-8-9 0,0-7 3,0-5 1,0-5 0,0-7-1,0 0 260,0-1-319,0-9 1,0 1-1143,0-6-1280,0-5 263,0 8 2094,0-10 0,0 0 0,0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1T03:09:07.01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523 1 7782,'-21'0'474,"6"0"-17,1 0 1,6 7 0,-4 3-1,0 4-53,0 11 0,5-1 0,-5 12 0,0 3-170,-1 2 1,1 5-1,-5 2 0,3 3-157,-3-2 1,5 4 0,-3-5 0,1-4-352,2-6 0,-5-11 0,7 2-419,-2-5 1,7-9 0,-5-3-639,1-2 1,6-13 1330,-4-11 0,-5-6 0,0-2 0</inkml:trace>
  <inkml:trace contextRef="#ctx0" brushRef="#br0" timeOffset="251">1 88 9555,'14'15'874,"1"-1"0,-1 3-470,-2 2 0,8 3 1,-6 2-1,6 3-240,1 2 0,8 7 0,0-4 1,-2-1-283,-3 1 0,-2 4 0,2-5 0,3 1-484,2-1 1,0-2 0,-10-7 0,-2-2-623,-2-6 0,-1 3 1224,8-10 0,0 10 0,0-5 0</inkml:trace>
  <inkml:trace contextRef="#ctx0" brushRef="#br0" timeOffset="883">632 545 8267,'12'-9'-1443,"5"4"2084,-9-10 0,8 11 0,-3-6-84,-1 0 1,7 5 0,-4-9-346,4-3 0,3 7 1,-1 0-1,1 3-172,0 0 1,-7 0 0,-1 7-136,3 0 0,-5 0 1,0 2-29,-2 5 1,-5 5 0,-10 10 0,-5 0 1,-2 0 1,0 2-1,-5 3 1,3 2 160,-3-3 1,4-2-1,1-2 8,3 0 0,1 0 0,8 0 135,0-1 0,0-6 0,3-3-98,4-2 0,-2-3 1,9-7-1,3 0-172,3 0 0,2 0 0,-1 0 0,1-3-1026,0-4 1113,0 5 0,-1-18 0,1 8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1T03:09:09.71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284 1155 8051,'0'-29'-546,"0"-2"0,0-1 521,0 1 0,0-6 0,0 8 458,0 3 0,0 1-24,0 4-253,0 9 1,0 4 0,0 16-26,0 6 1,0 5 0,0 3 0,0 0-49,0 0 1,0 7 0,0 2 0,0 3-9,0 5 1,0 2 0,0 3 0,0 2-10,0 4 1,0 6 0,0 9 0,0 1-11,0-1 0,0 3 0,0 2 0,0 7 22,0 8 0,0-12 1,0 9-1,0-7 76,0-3 1,0-4 0,0-7 0,0-1-40,0-7 0,0-4 0,0-6 0,0 1 68,0-1 1,0-6 0,0-3 0,0-3-184,0-4 0,0-3 0,2-2-847,5-1-1337,-4 1 327,6-10 1857,-9-2 0,-9-20 0,-3-2 0</inkml:trace>
  <inkml:trace contextRef="#ctx0" brushRef="#br0" timeOffset="697">392 1 8065,'-12'2'249,"3"3"1,1 5 62,1 2 0,-3 2 0,6 8 1,-4 2-150,4 5 1,-1 5 0,0 10 0,-5-1-117,-2 1 1,7 0-1,-4-1 1,1 1-260,1-1 1,0-9-1,4-5 1,-1-5-710,-4-2 1,-1-3 25,1-4 1,6-8 894,-5-14 0,-5-5 0,-1-10 0</inkml:trace>
  <inkml:trace contextRef="#ctx0" brushRef="#br0" timeOffset="947">0 88 8102,'15'0'582,"0"0"0,-8 2 0,5 6 0,0 6-243,0 6 0,5 4 0,10 5 0,2 5-120,-3 0 1,8 7 0,0-5 0,2 5-332,1 3 0,-8-8 0,5-2 0,-3-3-529,-4-4 1,-3-5-1,-2-5 641,-1-3 0,1-9 0,0 5 0</inkml:trace>
  <inkml:trace contextRef="#ctx0" brushRef="#br0" timeOffset="1382">719 328 8510,'0'21'297,"0"1"0,0 0 0,0 2 1,0 3-137,0 2 0,0 2 0,3-4 0,1 4-411,4 3 250,-1-7 0,3 14 0,2-7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1T03:09:15.0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218 85 8266,'0'-12'-504,"0"0"1,0 5 1588,0-8 1,0 3 116,0-3-618,0 11 1,0-4-362,0 16 1,-7 11 0,-3 10-1,1-2-244,-1-3 1,-5 5 0,6 2-1,-3 1-392,-5-1 1,0 1 0,0-6 0,2 3-54,-2-2 0,5-3 0,0-2 466,2 0 0,-7-1 0,5 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1T03:09:15.8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1 371 7995,'0'-22'185,"0"8"1,0-1 314,0-2 1,0 5 398,0-3-548,0 1 0,2 2-77,6 5 1,-6 7 0,8 7-124,-1 7 1,-6 8 0,6 5 0,-1 4-23,-1 3 0,7 2 1,-6 8-1,-1 0-220,3-1 1,-5 1 0,7-1 0,0 1-76,0-1 0,-7-9 0,4-5 0,-1-5 72,-1-2 1,10-12 168,-3-10 0,3-10 1,0-14-1,-5-5 46,-2-7 0,7-6 1,-3-3-1,6-4 75,2-2 0,-1 1 1,1 6-1,0 0-395,0 1 1,-1-1-1,1 1 1,0-1-306,0 1 1,0 9-1,-1 2 1,1 3-415,0 0 1,-8 10 0,-2 9 917,-2 1 0,-3 6 0,-7-7 0</inkml:trace>
  <inkml:trace contextRef="#ctx0" brushRef="#br0" timeOffset="320">328 153 8206,'0'22'-11,"2"0"0,3-1 0,2 1 193,-2 0 0,0 0 0,0 0 0,2 2 170,-2 5 1,4-5 0,1 7 0,2-2-81,5 0 0,-5 8 0,3-6 1,-1 1-184,-2-1 0,5 5 0,-7-7 0,0-2-147,-1-3 1,6-9 0,-6-3 49,4-2 1,-9-13 0,6-14-1,-3-7 99,1-5 1,1-10-1,-4 1 1,5-8 40,2-5 0,-5 0 1,8 5-1,-1-2-116,-2-3 0,5 0 0,-7 10 0,2 2-698,5 3 1,0 2-1,0-2-1263,-3 7 1945,1 4 0,7 13 0,-1 3 0</inkml:trace>
  <inkml:trace contextRef="#ctx0" brushRef="#br0" timeOffset="719">807 610 8215,'14'-21'117,"1"-1"0,-3 0 0,5 3 0,-3 2 175,3 2 0,-5 3 1,3-2-1,2 4-80,2 0 1,-4 8 0,-1-5-1,3 4-72,2 3 0,-4 0 1,-3 3-150,-2 4 0,-3 5 0,-7 10 0,-2 0-13,-6-1 0,3 11 0,-9 2 0,-3 2 98,-2 0 0,-1-7 1,3 8-1,3-1 24,-3-2 0,5 4 1,0-9-1,2-2 16,5-3 1,3-2-1,4-3-59,5-4 1,-2-5-1,12-13 1,5-4-363,5-8 0,2-4 0,-5-3 0,2 0 305,3 1 0,10-1 0,-5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1T03:09:17.5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132 1 8375,'9'12'102,"-6"0"557,4-5 1,-5 5-243,-2 10 1,-2 0 0,-3 0-253,-2-1 0,-10 1 0,5 0 0,-3 2-504,1 5 0,2-5 0,-5 6-1259,2-6 1598,1-3 0,2 1 0,2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1:38.1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0 479 11193,'10'22'-16,"4"0"0,-2 0 0,3 2 1,4 3-516,8 2 0,-3-8 0,5-6 0,-5-1 147,-2-1 1,5-1-1,-3-8 1,-5 4 30,1-3 0,-1-10 1,0-5-1,-4-2 326,-8-5 0,-2-2 0,0-3 0,2 0 108,-2 0 1,-3 1 0,-2-1 0,0 0 51,0 0 0,0 8 0,0-1 636,0-2-150,0 8 1,0 1 0,0 16 14,0 6 1,-2 15 0,-3 10 0,-5 7-293,-2 5 0,0 9 1,-5-2-1,3 5-424,-3 2 1,5 1 0,0-1 0,-1-2-407,1-5 1,8 0 0,-4-12-1,6-7-364,2-5 852,0-15 0,-10 0 0,-2-6 0</inkml:trace>
  <inkml:trace contextRef="#ctx0" brushRef="#br0" timeOffset="318">675 240 8169,'0'-15'2258,"0"1"-1910,0 9 1,0-2 0,0 14 0,0 8-66,0 4 0,0 10 0,3 0 0,1 0-232,4 2 0,-1-4 0,-7 7 0,0-3-415,0-4 1,7 4-1,0-1 1,-2-4-933,-2-2 0,-1-4 1296,5-6 0,-4 6 0,6-8 0</inkml:trace>
  <inkml:trace contextRef="#ctx0" brushRef="#br0" timeOffset="484">479 131 8120,'-2'-12'730,"-3"2"-425,-2 1 0,2 6 0,12-7 1,8 3-381,4 0 1,12-3 0,6 5 0,6-4-422,8-3 0,-3 7 0,11-2 496,1 4 0,3-7 0,2-2 0</inkml:trace>
  <inkml:trace contextRef="#ctx0" brushRef="#br0" timeOffset="950">1394 371 8165,'14'-8'85,"-2"-1"1003,-2-3-707,-3 7 1,-7-3 0,0 16-1,0 6-265,0 6 0,-9 4 1,-6 5-1,-4 7-86,-3 5 0,0 3 0,0-1 0,1 3-285,-1 5 1,0-5 0,-2 5-1,-3-8-1675,-2-6 1930,0 4 0,-2 2 0,-3 13 0</inkml:trace>
  <inkml:trace contextRef="#ctx0" brushRef="#br0" timeOffset="1151">1024 479 8110,'14'0'886,"1"0"1,-1 0-653,8 0 1,0 10 0,-1 5-1,1 4-197,0 3 0,-3 7 0,1 2 1,-1 3-281,5 5 1,3 0-1,-5-1 1,-1-1 242,1 1 0,0-6 0,0-1 0</inkml:trace>
  <inkml:trace contextRef="#ctx0" brushRef="#br0" timeOffset="1385">1590 893 10355,'19'15'467,"0"-3"1,1 0-604,4 0 0,5 0 0,0 5 1,7-5 135,6-2 0,1 7 0,1-5 0</inkml:trace>
  <inkml:trace contextRef="#ctx0" brushRef="#br0" timeOffset="1500">2004 654 8091,'-37'-3'79,"1"-4"1,9 5-1,-2-6 1,5 6-114,2 2 1,1 0 33,-1 0 0,0-10 0,0-2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1T03:09:18.2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0 274 8376,'0'-22'-556,"7"7"0,1 1 429,-4-3 0,-1 5 981,-3-3-589,0 10 1,2 3-1,3 12 1,2 2-35,-2 5 0,-2 2 0,-1 3 1,3 0-62,2-1 1,8 8 0,-8 3 0,0-1-24,3 1 1,-5 6 0,7-1 0,0 4-166,0 2 1,0-6 0,5-1 0,-5 0-63,-2-2 0,7-2 0,-3-13 308,6-5 1,-6-4 0,1-10 0,-1-2 25,-2-6 1,5-6-1,-7-13 1,0-2 2,-1 3 1,6-6-1,-6 1 1,1-1-98,0 1 1,4-5-1,-4 4 1,2 1-388,5-1 0,-5-4 1,3 7-1,-1 0-238,-2-3 0,8 8 0,-6-7 0,3 2-257,-2 0 1,4 0 0,-7 7-1628,0 0 1201,7 0 1148,-16 10 0,7 3 0,-10 9 0</inkml:trace>
  <inkml:trace contextRef="#ctx0" brushRef="#br0" timeOffset="337">392 339 7512,'0'22'82,"0"-1"1,0 1 421,0 0 0,0 0 1,2-3-1,3 0-159,3 3 0,1-5 0,-2 12-132,8-5 1,2-2 0,0 0-1,-3-3-75,3-4 1,-5 2 0,3-10-134,2-2 1,-5-3-1,2-4 89,3-5 1,-4-8 0,1-12 0,1-4 53,-3-3 0,5 5 0,-8-7 0,3-3-92,5-2 1,-5-3 0,0 1 0,1-1-311,-1 1 1,-5-1-1,5 3 1,0 2-123,0 3 1,-7 9 0,5 1 0,-3 6-2441,0 6 1229,1 9 1587,-8 5 0,0 12 0,0 10 0</inkml:trace>
  <inkml:trace contextRef="#ctx0" brushRef="#br0" timeOffset="651">893 491 8996,'0'22'1170,"0"0"0,0 0-1025,0-1 1,0 8 0,0 3 0,0-1-736,0 1 0,7 4 590,0-7 0,10 10 0,-5-5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7:21:22.37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2341 298 8086,'-17'-8'0,"-1"-3"0,1-3 89,-1 2 0,1-3 1,-1 3-1,1-3 0,-1-3 0,-5 3 0,-2 1 1,0 2-27,-1-1 1,-3-3-1,4 1 1,0 1 88,0 3 0,-6 1 1,3-4-1,-1 5-38,0 1 0,6-4 0,-4 4 0,0 1-66,-1-1 0,5 2 0,-6 6 1,0 0-34,2 0 0,-6 0 1,4 0-1,-4 0-35,-2 0 0,-2 6 0,-4 2 0,-3-1 31,-1 1 0,2 6 0,6-3 1,-1 3 18,-3-2 1,-6 9 0,5-4 0,-1 3-28,0-1 0,-3 1 0,3 3 1,0 4-73,1 0 0,-1 6 0,4-4 0,-4 4 63,-1 2 0,3 0 1,-4 2-1,3 2 6,3 2 1,-4 5-1,2-3 1,3 0-7,1-1 1,4 5-1,2-4 1,3 1-20,3 5 1,-4 1 0,6 1 0,2-3-27,1-1 0,3-3 0,-1 5 1,1-3 29,-1 3 1,7-1-1,1 1 1,0-2-58,1 1 0,3 8 0,-4 3 0,2-3 64,4-2 1,-3-1 0,1 1 0,2 2 5,2 2 1,2 3-1,0-5 1,0 4 43,0 2 1,0 2 0,2 6-1,4-2 48,5-4 1,-1 4-1,2-2 1,1 4 61,3-1 1,7 5-1,2-12 1,1 2-45,-1 0 0,6-2 1,-2 4-1,4-3 3,2-3 1,6-2 0,1-6 0,3-1 31,3-5 0,3 3 0,3-8 1,2-3 99,3-1 0,5 4 0,-4 0 1,0-2-24,0-3 0,6-1 1,-2 0-1,4-2-168,2-4 0,6 2 0,1-7 0,1-3-35,0-2 0,5-3 1,-3-4-1,-1-7-87,-3-3 1,-3-2-1,3 0 1,4 0 154,-1 0 1,1-7-1,-6-3 1,-1-2 27,-5 1 1,2-1 0,-8-5 0,2-1-99,0 1 1,0-1 0,6-1 0,0-3 7,0-1 1,-2-8-1,-2 2 1,-4-4-67,-2-2 1,4-6-1,-6-1 1,-1-1-51,-3 0 1,-4-5-1,1 1 1,-3-3 91,1-3 0,-1 1 0,-9 0 0,2-3 81,-2-3 0,-2-2 0,-3-4 0,-1 4-25,-3-1 1,-5 7 0,-8-6 0,1 2-27,-1 0 0,-1-6 0,-3 3 1,-3-1-88,-2-4 0,3-7 1,-5-1-1,-2 4-15,-2 4 1,-4 2 0,-4-6-1,-5 0 89,-5 0 1,-1 1 0,-1-1 0,-1 0-25,-5 0 0,3-6 1,-8 1-1,-2 1-22,-2 2 1,-4 2-1,-4-2 1,-3-1 14,-1-3 1,-5 4 0,3 4 0,-5-4 54,-7 1 0,-1 1 0,-6 6 1,2 6 67,-2 3 1,-2 11-1,-3 3 1,-5 6-146,-6 6 0,-5 4 0,-6 9 1,-6 4-161,48 9 1,-1 1 0,-3 1 0,0 2-1,-2 1 1,1 1 0,-2 3 0,0 2-242,-4 2 0,-1 1 0,-5 5 0,-1 3 0,-7 4 1,-2 3-1,-2 1 0,-1 2 444,-3 3 0,-1 0 0,-1 1 0,0 0 0,-2 2 0,1 2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7:21:22.37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1083 533 7125,'0'17'-162,"0"-5"0,2-2 268,4-3 1,-2 1-1,7-4-23,3 2 1,1 5-1,3-5 1,-1-2-23,1-2 1,-1 4 0,3 0 0,3 0-35,6 1 1,-2-3 0,0 6-1,0 0 10,1-1 0,1-3 0,6 6 0,0 1-38,-1 3 0,1-5 0,0 1 0,0 4 11,0 5 0,0-2 0,0 5 0,0-5 33,0-1 0,0-1 1,2 2-1,0 1-31,-3-3 0,5 5 0,-10-11 0,2 5-4,-1 1 0,3-1 0,-6-3 0,2-1 25,0 2 1,-8 1-1,5 3-54,-1-1 1,-6 1-1,6-1 1,-1 0-1,-1 1-28,-2-1 1,5 1 0,-1-1 0,0 1 14,0-1 0,4 1 0,-3-1 0,-1-1 21,0-5 1,0 3-1,-3-6 1,3-1 31,2 1 1,-6 4-1,5-4 1,-3-1 51,0 1 1,6 4 0,-4-4 0,1-1-74,-1 1 0,-2 6 0,-5-5 1,1 3-31,4 0 0,-1-3 1,5 5-1,-2-2 12,-4 1 0,5 3 0,-1 1 0,0 1-17,0-1 1,6 1 0,-3-1 0,1 0 21,0 1 1,0-1 0,4 1-1,-2-3 122,-2-3 1,-6 4 0,4-7-1,-1 3 7,-5 0 0,4-7 0,-1 7 1,-3 0-39,-2-3 0,5 7 0,-1-6 0,-2 1-93,-1 1 1,-3-2 0,1 3 0,-1-1 20,0 1 0,1-3 1,-1 0-1,-1-1 235,-4 1 1,1-4-104,-7 6 72,0-8-208,-6 3 0,-8 1 0,-2 2 0</inkml:trace>
  <inkml:trace contextRef="#ctx0" brushRef="#br0" timeOffset="1">368 61 8148,'0'-17'414,"0"5"41,0 0 0,0 7-119,0-7 1,0 10-1,-2 2-68,-4 10 1,2 1-1,-6 5 1,1 3-22,-1 1 1,0 1 0,-3 0 0,3 5-167,2 1 1,-3 2-1,3 4 1,-2-2-117,-3-2 1,3 0 0,0 4 0,1-2-308,-1-2 1,6-7 0,-4 1 0,1-4-770,2-1 0,-3-1-126,2 1 1,2-9 1236,-8-3 0,7-6 0,-7-6 0,8-3 0,-4-9 0</inkml:trace>
  <inkml:trace contextRef="#ctx0" brushRef="#br0" timeOffset="2">0 131 7570,'12'6'-614,"-3"2"1138,-1 1 1,0-3 0,-4 6 0,4-1-227,1-1 0,3 6 1,5-5-1,1 5-51,-1 1 0,7 7 0,1 1 0,1 0-71,-1 0 1,4 4 0,-3-3 0,-1-1-420,0 0 0,0 4 0,-3-6 1,1-1-367,-2-3 1,-1-3-1,-5-3 1,-1-3 608,-3-2 0,1-2 0,6-6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7:21:22.38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35 69 7987,'0'-12'-1108,"0"1"1581,0 7-259,0-12 1,0 12 14,0-7-244,0 7 1,0-2-1,0 12 66,0 5 0,0-1 0,-2 2 27,-4 1 0,5 3 0,-5 1 0,4 1-13,2-1 1,0 1 0,0 1 0,-2 3-33,-4 1 1,4 6 0,-4-4 0,4 2-41,2 4 1,0 2 0,0 2 0,0 2-2,0 4 1,0-2-1,0 5 1,0 1 11,0 0 1,0-5-1,0 5 1,0 0 14,0-1 1,0-3-1,0 4 1,0-3-20,0-3 0,0-2 0,0-2 1,0 0-25,0 0 0,0 0 0,0-2 0,0-2 13,0-2 0,0-2 0,0 2 0,0-4 1,0 1 1,0-5 0,0 6-1,0-2-3,0-3 0,0-3 1,0-1-1,0 1-48,0 4 0,0-3 0,0 3 0,0-4 6,0-1 0,0-1 1,0 1-1,0-1 39,0 1 1,0 1-1,0 2 1,2 3 50,4-3 1,-4-2-1,4-1 1,-4-1 19,-2 1 0,0-1 0,0 3 16,0 3 1,0-4 0,0 5 0,0-5-72,0-1 1,0-1 0,0 0 11,0 1 0,0-1 1,0 1 32,0-1 1,0 1 0,0-1-24,0 1 0,0-1 1,0 1-23,0-1 0,-6 1 1,0-1-1,2 0-26,2 1 1,2-6 0,0-1 0,0 3-22,0 1 0,0 3 0,0-1 6,0 1 0,0-1 0,0 1 0,0-1 60,0 1 1,0-1 0,0 1 24,0-1 1,0 0 0,0 1 0,0-1-32,0 1 1,0-7 0,0 1 0,0 2 2,0 1 1,0 3 0,0-1-18,0 1 0,0-7 0,0 1-11,0 1 0,0 3 45,0 1 1,0 1 0,0-1-5,0 1 1,0-6 0,0-1-82,0 3 1,0 1 0,0 3 44,0-1 0,0-5 0,0-1 0,0 3-5,0 2 0,0-5 0,2 1 75,4 1 1,-4 3-1,4 1 15,-4 1 1,-2-1 0,0 1-36,0-1 1,0 1-1,0-1 1,0 1-35,0-1 1,0-5-1,0-1 1,2 3 45,4 2 0,-5-5 1,5 1-1,-4 1 86,-2 3 0,0-4 0,0-1 1,0 3-78,0 1 1,0-3 0,0 0 0,0 1 15,0 3 0,0 1 0,0 1 28,0-1 1,0 1 0,0-1-67,0 1 0,0-1 0,0 0 0,0 1-67,0-1 0,0-5 0,0 0-93,0 1 0,0-3-813,0 2-557,0-9-238,0 5 1726,0-8 0,0 2 0,0 4 0,0 4 0,0 7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7:21:22.381"/>
    </inkml:context>
    <inkml:brush xml:id="br0">
      <inkml:brushProperty name="width" value="0.08" units="cm"/>
      <inkml:brushProperty name="height" value="0.08" units="cm"/>
    </inkml:brush>
    <inkml:brush xml:id="br1">
      <inkml:brushProperty name="width" value="0.06" units="cm"/>
      <inkml:brushProperty name="height" value="0.06" units="cm"/>
    </inkml:brush>
  </inkml:definitions>
  <inkml:trace contextRef="#ctx0" brushRef="#br0">98 385 8729,'-18'0'-560,"7"0"1,-1 0 427,-2 0 1,5 0 441,-3 0 0,6-6-125,-5 1-54,7-1 1,4 6-1,11 0-89,5 0 1,-4 0 0,1 0 0,5 0-26,3 0 0,8 0 0,-2 0 0,4 0-4,6 0 0,2 0 1,-2 0-1,4 0-18,5 0 0,10 0 0,5 0 0,1 0 11,4 0 0,7 0 0,5 0 0,0 0 7,-1 0 0,5 0 0,-7 0 1,-1 0 6,-2 0 0,2 0 0,-3 0 0,-3 2-68,0 4 1,-2-4 0,0 3 0,-4-1-69,-2 2 1,-3-4-1,-11 6 1,-5-2 209,-4-1 0,-4 1 0,-4-6-222,-6 0 0,-5 2 1,-5 2-360,-1 2 487,-8 0 0,-4-6 0,-10 0 0</inkml:trace>
  <inkml:trace contextRef="#ctx0" brushRef="#br1" timeOffset="1">2246 71 8444,'0'-18'156,"-2"7"1529,-4-1-465,4 1-1011,-6 1 1,14 10 0,2 11 0,2 3-104,3-2 1,3 3 0,1-3 0,1 3-307,-1 3 1,1 3 0,-1-1-1,1-5-534,-1 1 1,6-1-1,1 3 1,-3-3-2,-2-3 0,-1 1 1,-1-7 734,1-2 0,-1-2 0,1 6 0,-1 1 0</inkml:trace>
  <inkml:trace contextRef="#ctx0" brushRef="#br1" timeOffset="2">2560 1 8374,'-11'8'-182,"-1"3"1,6-1 0,-4 4-1,3 3 619,3 5 1,-4 9 0,0-2 0,0 6-70,1 5 0,1-1 0,4 8 0,-2 3-237,-2 7 1,0-3 0,6 2 0,0-5-363,0-5 1,-5-7 0,-1 2 0,2-6-306,2-6 536,2-4 0,0-8 0,0 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7:21:22.38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0 8189,'9'0'1373,"-1"0"1,-8 2-1,0 4-964,0 6 1,0 9 0,0 4 0,0 3 28,0 3 1,0 2 0,0 2 0,0-1-191,0 1 0,0 0 1,0 0-1,0 0-260,0 0 1,0-6-1,0-2 1,0-1-1113,0-5 1,0-2-2565,0-1 3688,0-8 0,8-3 0,2-7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7:21:22.38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122 594 8109,'-11'0'295,"-1"0"737,-1 0-784,5 0 1,0-2 0,10-4 0,2-5-31,2-5 0,7-1 1,-1-3-1,3-1-95,3-2 0,5-8 0,2 1 0,1-3-88,-1-2 1,-2 1 0,-5-1 0,-1 0 13,0 0 0,-7 0 1,-4 2-1,-4 4-24,-2 5 0,0 5 0,-2 2 0,-4-1-100,-5 1 0,-5 7 0,-1 4 0,-1 4-106,1 2 1,-1 2 0,1 4 94,-1 6 1,7 11 0,1 6-1,2 6 85,4 6 1,-4 3 0,3 11 0,1 3 207,2 6 0,2 10 1,0 3-1,2 1-204,4-1 0,3 5 0,11-6 0,1-5-513,2-5 1,1-15 0,-7-14 0,1-10-243,-1-8 1,0 1-1,1-14-654,-1-3 1406,-7-8 0,6-5 0,-7-8 0</inkml:trace>
  <inkml:trace contextRef="#ctx0" brushRef="#br0" timeOffset="1">0 838 8451,'18'-9'1066,"1"3"1,4 4-755,6 2 0,0 0 0,4 0 0,6 0-318,4 0 0,2-6 1,1 0-1,-3 2 6,0 3 0,-7-7 0,7-2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7:21:22.38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262 105 8122,'0'-17'-995,"0"-1"447,0 1 1,0 5 547,0 1 0,0 7 0,0-12 0,0 6 0</inkml:trace>
  <inkml:trace contextRef="#ctx0" brushRef="#br0" timeOffset="1">280 105 7853,'2'-15'862,"4"3"-245,-4-3 1,3 7-144,-10-4 0,-5 4 0,-8 8-144,1 0 1,-1 0 0,1 2-1,-2 4-180,-5 6 0,5 5 1,-4 7-1,3 5-168,3 4 1,-1 2 0,1-1 0,1 1-217,5 0 0,3-2 1,8-2-1,2-3-233,4-3 0,3-8 0,9-7 0,-1-2 115,1-4 1,-1-8-1,1-4 1,-1-4 291,1-7 1,-7 1 0,1-7 0,0 2 51,-3 0 1,5-1 0,-8 7-1,-2-1 257,-3 1 0,5-1 0,2 3-326,2 3 1,-4 5 0,5 8 44,3 5 0,-6 10 0,-1 9 1,-1 2 40,0 4 1,2 4 0,-4 4 0,1 4 12,-1 1 1,-2 9 0,-2 7 0,-2 0 14,-3 0 1,-5-4-1,-10-7 1,-1-6 69,-2-6 1,-2-1-1,3-12 1,-1-5 10,2-5 1,-5-7 0,3-7 0,0-1-47,-2-5 1,7-4 0,-1-9 0,7-5-58,4-5 0,2 2 1,6-2-1,0-2-73,0-2 0,8 4 0,4 2 0,3-1-102,3 1 1,5 12 0,0-1-1,1 7-461,1 5 1,-4 2 620,8 2 0,-7 0 0,3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7:21:22.38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871 347 8441,'22'0'-91,"-7"0"1,-1 0-13,3 0 0,3 0 1,1 0-1,4 0 173,4 0 0,-3 0 0,10 0 0,3 0 93,2 0 0,3 0 0,-1-3 0,1-2-19,0-2 0,1 0 0,4 5 0,2-3-96,-3-3 0,-2-1 0,-2 4 1,2-2-94,4 2 1,-4-5 0,3 3 0,-8 2-24,-5 3 0,0-1 0,6-2 0,-6-2 42,-7 2 1,2 3 0,-2 2 0,0 0 19,3 0 0,-1 0 1,8 0-1,-3 0 5,3 0 1,-5 0 0,2-3-1,1-1 3,-4-4 1,6 1 0,-7 7 0,-1 0 7,1 0 1,4 0-1,-5 0 1,1 0-12,-1 0 0,5-7 0,-4 0 0,-1 2 17,1 2 1,-3 3-1,-7 0 1,2 0 3,5 0 1,-5-7-1,5 0 1,-5 2 26,-2 2 0,0 3 1,2-2-37,5-5 1,-2 4 0,7-4 0,-3 5-18,-4 2 0,-3 0 1,-2 0-1,-1 0 6,1 0 0,0 0 1,0 0-1,0 0 5,-1 0 1,1 0 0,0 0 0,0 0 1,-1 0 0,-6 0 1,-1 0-1,3 0-6,3 0 0,-6 0 1,1 0-1,2 0-4,2 0 0,3 0-15,0 0 1,-1 0 0,1 0-7,0 0 0,-8 0 0,1 0 19,2 0 0,-5 0 1,3 0 26,1 0 1,-3 0-1,1 0-9,3 0 0,-5 0 0,3 0 29,2 0 1,2 0 50,3 0 0,-1 0 118,1 0-384,-10 0-953,8 0 520,-18 0 1,10 0 605,-5 0 0,-4-10 0,7-2 0</inkml:trace>
  <inkml:trace contextRef="#ctx0" brushRef="#br0" timeOffset="1">392 172 8208,'0'-21'-1395,"0"-1"1786,0 0 1,0 8 0,0-1 115,0-2 0,0-2 974,0-3-1094,0 10 1,-7 5-323,0 14 1,-8 5-1,6 10 1,-1 2-116,0 5 1,-7 5 0,3 9 0,-6 1-358,-1 0 0,6-1 0,1 1 0,-3-1-126,-3 1 1,-1-10 0,1-3-1,3-2-777,3 0 1310,-1 0 0,-7-7 0,1 0 0</inkml:trace>
  <inkml:trace contextRef="#ctx0" brushRef="#br0" timeOffset="2">0 151 8208,'3'19'-732,"2"-2"944,2-2 1,0-8 0,-4 7 29,4 3 1,3 3 0,6 1 0,-1 1-38,2 0 0,2 0 0,3-1 0,0 1-198,0 0 0,7 0 0,0 2 0,0 3-366,2 2 0,-7 0 1,5-8-1,-4 1-393,-4 0 0,1 0 752,0 0 0,0-1 0,-1 1 0</inkml:trace>
  <inkml:trace contextRef="#ctx0" brushRef="#br0" timeOffset="3">479 673 7185,'0'-21'531,"0"-1"1,3 7-1,4 1-194,8-3 1,-3 7-1,2 0 1,3 3-84,3 0 0,-6 0 0,1 7 0,2 0-168,2 0 1,3 0-1,-1 0-307,1 0 1,-2 9 0,-6 6 28,-7 4 0,-4 10 1,-3 0-1,-3 0-123,-4 3 1,2-6-1,-9 8 1,-3 0 73,-3 0 1,1-7 0,2 2 407,3-5 0,2-2 576,-3-1-561,5-8 1,13-4 0,4-9-372,8 0 1,4 0 0,3 0-1,-1-2 189,1-5 0,10-6 0,2-8 0</inkml:trace>
  <inkml:trace contextRef="#ctx0" brushRef="#br0" timeOffset="4">1612 2895 8439,'14'-8'35,"1"-1"1,2-3 14,2-5 1,10-3 0,3-2 0,2 1 19,4-1 0,6-7 1,7-3-1,7 1-60,5-1 1,-5-6-1,0 4 1,2-2-80,3-1 0,10 3 1,-1-4-1,-4 1 32,-7-1 1,1 6 0,-3 1-1,1 2 11,-2 0 1,-12 0 0,-10 7 0,3-2 56,2-5 1,-5 4 0,-2-1 0,-2 7 66,-6 4 0,-1 0 0,-1-6 0,2 1-66,3 6 0,1-6 1,-9 6-1,1-3-33,0 3 1,0-6 0,-1 6 0,4-3-9,4 2 0,-5-4 1,5 7-1,-5-3-3,-2 1 0,0 6 0,-1-4 0,-1 0 21,-6 0 1,13-2-1,-5-6 17,2 6 0,0-6 0,0 8 0,3-2-18,2-1 0,-2 8 1,-11-8-1,-1 1-8,2 2 0,2-7 1,3 6-1,0-1-4,0-1 0,-3 8 1,-2-5-1,-3 0 3,3 0 0,0 5 0,0-6 0,-2 1 34,2 0 0,2 7 0,3-4 26,0-1 1,-1 0 0,1-7 0,0 3 42,0-3 0,-1 7 1,1 1 1,0-1 0,0 0 0,0-4 0,-3 4 60,-5 0 0,6 6 0,-6-9-40,6 4 1,-6-1-124,1 3 0,-1-3 0,6-7-182,-6 3 0,-2 6-468,-5-6 1,-7 9 648,0-2 0,-9 4 0,-13 3 0</inkml:trace>
  <inkml:trace contextRef="#ctx0" brushRef="#br0" timeOffset="5">1046 2982 8405,'-3'14'-367,"-4"1"0,-5 2 402,0 2 1,-5 3 0,7 2 0,0 3 82,1 2 1,-8 9 0,5-1 0,-3 1-290,1-1 0,9 1 0,-5-6 0,3-1-47,0 1 0,-1-11 1,6-8-1,-3-1-255,-2 0 473,0-7 0,7 4 0,0-9 0</inkml:trace>
  <inkml:trace contextRef="#ctx0" brushRef="#br0" timeOffset="6">719 3047 6996,'12'2'858,"-2"3"0,-3 5-525,0 2 0,3-5 0,-5 8 1,4 2-38,4 2 1,1 3 0,8 0-1,0 2-112,-1 5 0,1-3 0,0 8 0,2-2-548,5-6 0,-5 1 1,8-3-1,-3 0-345,0-4 1,0-6 0,-7 3 708,0-2 0,-1-1 0,1 8 0</inkml:trace>
  <inkml:trace contextRef="#ctx0" brushRef="#br0" timeOffset="7">1285 3483 7567,'3'-13'526,"1"4"1,6 1-378,2 1 0,3-7 0,7 4 1,2-2-144,5-5 0,-5 7 0,5 1 0,-2 1-31,2 1 0,-5 0 1,2 9-6,-9 6 0,0-4 0,-9 11 0,-4 2 22,-1 2 1,-13 3-1,-4 0 1,-6 2-22,-1 5 0,-1-5 0,0 3 0,0-8-91,0-4 1,8-8-150,-1 7 321,11-9 0,-4 5 1,16-10-1,6 0 102,5 0 1,-4 0 0,-1 0 0,3 0 151,3 0 1,2 0 0,-1 0 223,1 0 1,-10 10-227,-5 4 1,-14 5 0,-7 3 0,-8 0-181,-7 0 0,-5 7 0,-10 0 1,-2-2-205,-4-3 1,4-3 0,-5 1 0,5-2-384,2-6 1,3-4-1,5-8 463,7 5 0,5-4 0,2 7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7:21:37.9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1:49.9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458 717 8028,'0'-34'0,"0"5"254,0 5 0,0 2 1,0 0-1,-3 3 654,-4 4 0,2 6-804,-9 9 1,-1 12-1,-4 7 1,2 10-139,2 5 0,8 2 0,-5 8 0,0-1-17,0 1 0,7-1 1,-2-1-1,4-6-66,3-7 1,3-5 0,4-5 0,8-2-311,4-2 1,5-13 0,3-2 0,2-12-54,-3-7 1,6-13 0,-3-4 0,-2-5 238,-3-3 0,-3-9 0,1-2 1,-2-4 260,-6 1 1,3 0-1,-10-5 1,-2 3 139,-2 2 0,-3 0 1,0-5-1,-3 5 141,-4 7 1,-3 5 0,-7 5 0,3 7-33,-3 12 0,5 13 0,0 16 69,2 7 0,3 15 0,7 10 0,0 9-100,0 11 0,0-4 1,0 3-1,0 3-226,0 2 1,2 0 0,3-3 0,2-2-198,-2 3 0,0-6 185,2 3 0,5 0 0,10 8 0</inkml:trace>
  <inkml:trace contextRef="#ctx0" brushRef="#br0" timeOffset="248">1 1370 8043,'0'22'304,"0"0"0,0-8 0,2-2 0,5 0-15,8 0 0,7-4 1,7 4-1,9-3-291,11-4 0,6-2 1,11-3-1,4 0-64,10 0 1,-8 0 0,13 0 0,-8 0-1303,-6 0 1368,-4-10 0,-1-2 0,-1-10 0</inkml:trace>
  <inkml:trace contextRef="#ctx0" brushRef="#br0" timeOffset="793">175 2045 7987,'12'-22'-6,"-5"1"0,-4 6 0,-3 1 826,0-3 1,-3 7-459,-4 3 0,-5 14 0,-8 7 0,3 8-323,3 7 0,7 3 0,-5 6 0,-1-4-88,1-2 1,8 6-1,-4-4 1,6 0-166,2-5 1,0-5 0,0-2 0,2-2-7,6-6 0,-4 3 0,11-10 0,2-2 42,2-2 0,1-13 0,-4-5 0,-1-6 121,2-8 0,2 2 0,1-9 0,-3-3 120,-3-2 0,-2-10 0,3 0 1,-6 3 10,1 2 1,-8-5-1,8 0 1,-3 3-109,1 2 0,-1 5 0,-7 4 0,0 8-40,0 5 1,0 7 474,0 10 0,-7 12 0,-3 24 0,0 7 144,1 5 1,-1 5 0,5 3-1,-2 4-441,2 3 1,-5-8 0,3 3 0,2-5-343,3-3 0,2 1 1,0-3-1,0-2-1586,0-3 1824,10-19 0,2 12 0,9-17 0</inkml:trace>
  <inkml:trace contextRef="#ctx0" brushRef="#br0" timeOffset="931">697 1784 8129,'-9'14'263,"-6"1"0,-2 2 0,0 9 0,5 6-231,3 2 1,-1 2 0,5 10 0,-2 2-157,2 3 1,2 0-1,3-10 1,0-2-337,0-3 460,0 0 0,0-2 0,0-2 0</inkml:trace>
  <inkml:trace contextRef="#ctx0" brushRef="#br0" timeOffset="1097">458 1893 8318,'14'9'0,"1"6"321,2 4 0,5 13 1,4 4-1,6 5-525,2 3 1,-5-1 203,7 1 0,0 9 0,8 3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7:21:48.80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36 193 7990,'-12'-17'0,"2"-1"-76,3 1 343,1-1 1,6 10 0,0 8 210,0 10 0,2 8 0,4 3 0,3 4-131,1 2 1,5 2 0,-5 6 0,2-2-115,-1-4 0,1 4 1,6-3-1,-3 2-189,-3 3 0,3-2 0,-3-2 0,2-3-73,-3-3 1,5-2-1,-5-7 162,5-5 0,-5-5 0,1-12 0,0-7-146,-3-9 1,5-5-1,-8-8 1,0 0-13,1 0 0,1-5 0,4-3 0,-4 0-205,-1 1 1,-5 1-1,6 4 1,-2 0-264,0 2 0,0-2 0,-6 12 0,0 0-1910,0 0 1554,0 1 0,-2 15 849,-4 3 0,-4 4 0,-7 2 0</inkml:trace>
  <inkml:trace contextRef="#ctx0" brushRef="#br0" timeOffset="303">245 158 7990,'0'27'27,"-2"0"1,-2-5 0,-1 3 179,1 2 1,2-4 0,2 7 0,0 1 136,0 2 0,2-4 0,4 0 0,3 0-82,1-2 1,6 4-1,-5-6 1,5-1-102,1-5 1,1 0 0,-3-11-1,-1 0 124,-3 0 1,1-2 0,4-8-134,-5-4 1,3-4-1,-8-9 1,-3-3-116,-1-1 1,4-2 0,0 2-1,-2-5-83,-2 1 0,-2-6 0,0 4 0,0-4-189,0-2 1,0 0 0,0 0-1,0 2-201,0 4 0,0-2 1,0 6-1,0 0-1752,0-1 1519,0 3 0,0 15 0,0 8 669,0 10 0,8 6 0,1 1 0</inkml:trace>
  <inkml:trace contextRef="#ctx0" brushRef="#br0" timeOffset="652">560 455 7777,'0'-12'96,"0"1"520,0-3 1,5 4 0,3 1-151,2 1 0,-4-4 0,5 6-115,3 3 0,2-5 0,1 2-194,0 2 0,1 2 0,-1 2-89,1 0 1,-3 2-122,-3 4 1,2 4 0,-9 7 0,-1 1 40,-2-1 1,-4-5-1,-2-1 1,-1 3-28,1 1 0,-4 9 1,0-1-1,0-2 23,1-1 0,1-3 0,4 1 29,-4-1 1,4 1 0,-4-1-52,4 1 0,10-9 1,4-3-96,3-4 1,3-2 0,-1-2 0,3-2-816,3-2 0,-4-7 948,5 1 0,3-3 0,0-3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7:21:47.44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1 158 7097,'0'-18'839,"0"1"25,0 7 1,0 4-509,0 12 1,5 4 0,3 7-1,0 1-124,0-1 0,3 2 0,-5 3 1,0 3-57,2 2 1,-1-5-1,7 3 1,-4-2-170,-2 0 1,5 3 0,-3-5 0,1 2-96,1-1 1,-6-3 0,4-2-1,-1-1 118,1-4 1,2-5 0,3-9 49,-3-3 0,3-7 0,-3-11 1,2-6-44,-3-4 1,5-2 0,-5-2 0,5-2-192,1-2 0,-5 0 1,0 7-1,-1 1-576,-1 3 1,0 3 0,-6 6-468,1-2 0,1-1 265,-6 7 932,0 7 0,-8 2 0,-1 8 0</inkml:trace>
  <inkml:trace contextRef="#ctx0" brushRef="#br0" timeOffset="333">193 140 8049,'0'12'15,"0"-1"0,-2 1 187,-4-2 1,4 5 0,-4-1 0,4 5 198,2 5 1,6-1 0,2-4 0,1 3-186,5 1 0,-4 2 0,1-4 0,3 3-130,2-3 1,1-2 0,0-3 0,1-4 81,-1-7 0,-5 3 0,0-2 1,1-2-20,3-2 0,-5-4 0,-1-4 1,0-6-42,0-3 0,-1-8 0,5-3 0,-4-1-112,-3-4 0,7 4 0,-4-2 0,1-2-92,1-2 1,-6 4 0,3 2-1,1-1-564,0 1 1,-4 6 0,3-2-3188,-1 3 3847,-2 11 0,-6 1 0,0 23 0,0 5 0</inkml:trace>
  <inkml:trace contextRef="#ctx0" brushRef="#br0" timeOffset="567">629 297 7523,'0'-9'1519,"2"3"1,2 12-1154,2 5 1,6 13 0,-5 3 0,1 2-227,0 0 0,0 0 1,-5 6-1,3 0-379,-2 0 1,4-2 0,-2-2 0,-2-4 238,-2-2 0,5 6 0,3-4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9T17:21:58.56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70 280 8305,'-7'-17'0,"5"-1"0,-14 1 519,5 0 1,3 5 292,2 0 0,-2 10-407,2 2 1,1 8 0,5 10 0,1-1-122,5 0 1,-2 7 0,6 1 0,0 0-66,-1 0 0,-5 5 0,4-5 0,0 0-94,3 0 0,-1 6 0,0-4 0,-1 1-403,1-5 0,-6 2 0,4-2 208,0-1 1,1-7 102,9-9 1,-7-8-1,-1-17 1,0-7-60,-1-8 0,-3-1 1,4-8-1,0 0-184,-1-3 1,-3 3-1,4 2 1,-2 4-23,-4 2 1,3 6-1,-1 2 1,-2 2-1705,-2 4-1659,-2 1 3595,0 10 0,0 3 0,0 7 0</inkml:trace>
  <inkml:trace contextRef="#ctx0" brushRef="#br0" timeOffset="351">175 245 8305,'-11'10'498,"-1"-4"0,8 4 1,-2 1-213,4 5 0,4 1 0,4 1 1,6 1-35,3 4 1,1-1-1,-1 7 1,1 2-82,3 2 0,2 2 1,-3-2-1,-3-2-131,-3-2 0,4-8 0,-7 3 0,3-7 154,0-5 0,-7 1 0,5-11 0,-2-9 0,0-5 0,-4-17 0,1-2-165,-1-2 1,4-4 0,-2-4 0,0-5-287,1-5 0,-3 5 0,6 1 0,0 0-200,-1 1 0,-3 3 1,4-2-1,0 4-406,-1 6 1,-3 10-1,4 0-1139,-2 3 2002,5 11 0,-11 1 0,6 8 0</inkml:trace>
  <inkml:trace contextRef="#ctx0" brushRef="#br0" timeOffset="1216">577 490 8138,'-12'-6'1126,"1"0"1,7-7-856,-2 1 1,12-3 0,5-3-167,5 1 0,1-1 1,1 3-1,-3 1-40,-3 2 0,3 9 0,-3-3-235,4 4 1,-5 2 0,1 0 66,1 0 0,-5 8 1,-2 3 30,-4 5 1,-2 1 0,0 1 0,0-1-184,0 1 1,0-1 0,0 0-145,0 1 0,-6-1-4,0 1 0,2-8 191,10-5 0,-2-3 0,8-2 331,1 0 1,-3-2 955,2-3-601,-1 3 0,-1-4 0,-4 12-177,-4 5 0,-4-1 0,-2 2 0,-4-1-19,-1-1 0,-3 5 1,-6-5-838,1 0 1,0 3-1128,-1-7 1686,1 0 0,-1 2 0,1 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7:29:31.21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2341 298 8086,'-17'-8'0,"-1"-3"0,1-3 89,-1 2 0,1-3 1,-1 3-1,1-3 0,-1-3 0,-5 3 0,-2 1 1,0 2-27,-1-1 1,-3-3-1,4 1 1,0 1 88,0 3 0,-6 1 1,3-4-1,-1 5-38,0 1 0,6-4 0,-4 4 0,0 1-66,-1-1 0,5 2 0,-6 6 1,0 0-34,2 0 0,-6 0 1,4 0-1,-4 0-35,-2 0 0,-2 6 0,-4 2 0,-3-1 31,-1 1 0,2 6 0,6-3 1,-1 3 18,-3-2 1,-6 9 0,5-4 0,-1 3-28,0-1 0,-3 1 0,3 3 1,0 4-73,1 0 0,-1 6 0,4-4 0,-4 4 63,-1 2 0,3 0 1,-4 2-1,3 2 6,3 2 1,-4 5-1,2-3 1,3 0-7,1-1 1,4 5-1,2-4 1,3 1-20,3 5 1,-4 1 0,6 1 0,2-3-27,1-1 0,3-3 0,-1 5 1,1-3 29,-1 3 1,7-1-1,1 1 1,0-2-58,1 1 0,3 8 0,-4 3 0,2-3 64,4-2 1,-3-1 0,1 1 0,2 2 5,2 2 1,2 3-1,0-5 1,0 4 43,0 2 1,0 2 0,2 6-1,4-2 48,5-4 1,-1 4-1,2-2 1,1 4 61,3-1 1,7 5-1,2-12 1,1 2-45,-1 0 0,6-2 1,-2 4-1,4-3 3,2-3 1,6-2 0,1-6 0,3-1 31,3-5 0,3 3 0,3-8 1,2-3 99,3-1 0,5 4 0,-4 0 1,0-2-24,0-3 0,6-1 1,-2 0-1,4-2-168,2-4 0,6 2 0,1-7 0,1-3-35,0-2 0,5-3 1,-3-4-1,-1-7-87,-3-3 1,-3-2-1,3 0 1,4 0 154,-1 0 1,1-7-1,-6-3 1,-1-2 27,-5 1 1,2-1 0,-8-5 0,2-1-99,0 1 1,0-1 0,6-1 0,0-3 7,0-1 1,-2-8-1,-2 2 1,-4-4-67,-2-2 1,4-6-1,-6-1 1,-1-1-51,-3 0 1,-4-5-1,1 1 1,-3-3 91,1-3 0,-1 1 0,-9 0 0,2-3 81,-2-3 0,-2-2 0,-3-4 0,-1 4-25,-3-1 1,-5 7 0,-8-6 0,1 2-27,-1 0 0,-1-6 0,-3 3 1,-3-1-88,-2-4 0,3-7 1,-5-1-1,-2 4-15,-2 4 1,-4 2 0,-4-6-1,-5 0 89,-5 0 1,-1 1 0,-1-1 0,-1 0-25,-5 0 0,3-6 1,-8 1-1,-2 1-22,-2 2 1,-4 2-1,-4-2 1,-3-1 14,-1-3 1,-5 4 0,3 4 0,-5-4 54,-7 1 0,-1 1 0,-6 6 1,2 6 67,-2 3 1,-2 11-1,-3 3 1,-5 6-146,-6 6 0,-5 4 0,-6 9 1,-6 4-161,48 9 1,-1 1 0,-3 1 0,0 2-1,-2 1 1,1 1 0,-2 3 0,0 2-242,-4 2 0,-1 1 0,-5 5 0,-1 3 0,-7 4 1,-2 3-1,-2 1 0,-1 2 444,-3 3 0,-1 0 0,-1 1 0,0 0 0,-2 2 0,1 2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7:29:31.21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1083 533 7125,'0'17'-162,"0"-5"0,2-2 268,4-3 1,-2 1-1,7-4-23,3 2 1,1 5-1,3-5 1,-1-2-23,1-2 1,-1 4 0,3 0 0,3 0-35,6 1 1,-2-3 0,0 6-1,0 0 10,1-1 0,1-3 0,6 6 0,0 1-38,-1 3 0,1-5 0,0 1 0,0 4 11,0 5 0,0-2 0,0 5 0,0-5 33,0-1 0,0-1 1,2 2-1,0 1-31,-3-3 0,5 5 0,-10-11 0,2 5-4,-1 1 0,3-1 0,-6-3 0,2-1 25,0 2 1,-8 1-1,5 3-54,-1-1 1,-6 1-1,6-1 1,-1 0-1,-1 1-28,-2-1 1,5 1 0,-1-1 0,0 1 14,0-1 0,4 1 0,-3-1 0,-1-1 21,0-5 1,0 3-1,-3-6 1,3-1 31,2 1 1,-6 4-1,5-4 1,-3-1 51,0 1 1,6 4 0,-4-4 0,1-1-74,-1 1 0,-2 6 0,-5-5 1,1 3-31,4 0 0,-1-3 1,5 5-1,-2-2 12,-4 1 0,5 3 0,-1 1 0,0 1-17,0-1 1,6 1 0,-3-1 0,1 0 21,0 1 1,0-1 0,4 1-1,-2-3 122,-2-3 1,-6 4 0,4-7-1,-1 3 7,-5 0 0,4-7 0,-1 7 1,-3 0-39,-2-3 0,5 7 0,-1-6 0,-2 1-93,-1 1 1,-3-2 0,1 3 0,-1-1 20,0 1 0,1-3 1,-1 0-1,-1-1 235,-4 1 1,1-4-104,-7 6 72,0-8-208,-6 3 0,-8 1 0,-2 2 0</inkml:trace>
  <inkml:trace contextRef="#ctx0" brushRef="#br0" timeOffset="1">368 61 8148,'0'-17'414,"0"5"41,0 0 0,0 7-119,0-7 1,0 10-1,-2 2-68,-4 10 1,2 1-1,-6 5 1,1 3-22,-1 1 1,0 1 0,-3 0 0,3 5-167,2 1 1,-3 2-1,3 4 1,-2-2-117,-3-2 1,3 0 0,0 4 0,1-2-308,-1-2 1,6-7 0,-4 1 0,1-4-770,2-1 0,-3-1-126,2 1 1,2-9 1236,-8-3 0,7-6 0,-7-6 0,8-3 0,-4-9 0</inkml:trace>
  <inkml:trace contextRef="#ctx0" brushRef="#br0" timeOffset="2">0 131 7570,'12'6'-614,"-3"2"1138,-1 1 1,0-3 0,-4 6 0,4-1-227,1-1 0,3 6 1,5-5-1,1 5-51,-1 1 0,7 7 0,1 1 0,1 0-71,-1 0 1,4 4 0,-3-3 0,-1-1-420,0 0 0,0 4 0,-3-6 1,1-1-367,-2-3 1,-1-3-1,-5-3 1,-1-3 608,-3-2 0,1-2 0,6-6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7:29:31.21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35 69 7987,'0'-12'-1108,"0"1"1581,0 7-259,0-12 1,0 12 14,0-7-244,0 7 1,0-2-1,0 12 66,0 5 0,0-1 0,-2 2 27,-4 1 0,5 3 0,-5 1 0,4 1-13,2-1 1,0 1 0,0 1 0,-2 3-33,-4 1 1,4 6 0,-4-4 0,4 2-41,2 4 1,0 2 0,0 2 0,0 2-2,0 4 1,0-2-1,0 5 1,0 1 11,0 0 1,0-5-1,0 5 1,0 0 14,0-1 1,0-3-1,0 4 1,0-3-20,0-3 0,0-2 0,0-2 1,0 0-25,0 0 0,0 0 0,0-2 0,0-2 13,0-2 0,0-2 0,0 2 0,0-4 1,0 1 1,0-5 0,0 6-1,0-2-3,0-3 0,0-3 1,0-1-1,0 1-48,0 4 0,0-3 0,0 3 0,0-4 6,0-1 0,0-1 1,0 1-1,0-1 39,0 1 1,0 1-1,0 2 1,2 3 50,4-3 1,-4-2-1,4-1 1,-4-1 19,-2 1 0,0-1 0,0 3 16,0 3 1,0-4 0,0 5 0,0-5-72,0-1 1,0-1 0,0 0 11,0 1 0,0-1 1,0 1 32,0-1 1,0 1 0,0-1-24,0 1 0,0-1 1,0 1-23,0-1 0,-6 1 1,0-1-1,2 0-26,2 1 1,2-6 0,0-1 0,0 3-22,0 1 0,0 3 0,0-1 6,0 1 0,0-1 0,0 1 0,0-1 60,0 1 1,0-1 0,0 1 24,0-1 1,0 0 0,0 1 0,0-1-32,0 1 1,0-7 0,0 1 0,0 2 2,0 1 1,0 3 0,0-1-18,0 1 0,0-7 0,0 1-11,0 1 0,0 3 45,0 1 1,0 1 0,0-1-5,0 1 1,0-6 0,0-1-82,0 3 1,0 1 0,0 3 44,0-1 0,0-5 0,0-1 0,0 3-5,0 2 0,0-5 0,2 1 75,4 1 1,-4 3-1,4 1 15,-4 1 1,-2-1 0,0 1-36,0-1 1,0 1-1,0-1 1,0 1-35,0-1 1,0-5-1,0-1 1,2 3 45,4 2 0,-5-5 1,5 1-1,-4 1 86,-2 3 0,0-4 0,0-1 1,0 3-78,0 1 1,0-3 0,0 0 0,0 1 15,0 3 0,0 1 0,0 1 28,0-1 1,0 1 0,0-1-67,0 1 0,0-1 0,0 0 0,0 1-67,0-1 0,0-5 0,0 0-93,0 1 0,0-3-813,0 2-557,0-9-238,0 5 1726,0-8 0,0 2 0,0 4 0,0 4 0,0 7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7:29:31.218"/>
    </inkml:context>
    <inkml:brush xml:id="br0">
      <inkml:brushProperty name="width" value="0.08" units="cm"/>
      <inkml:brushProperty name="height" value="0.08" units="cm"/>
    </inkml:brush>
    <inkml:brush xml:id="br1">
      <inkml:brushProperty name="width" value="0.06" units="cm"/>
      <inkml:brushProperty name="height" value="0.06" units="cm"/>
    </inkml:brush>
  </inkml:definitions>
  <inkml:trace contextRef="#ctx0" brushRef="#br0">98 385 8729,'-18'0'-560,"7"0"1,-1 0 427,-2 0 1,5 0 441,-3 0 0,6-6-125,-5 1-54,7-1 1,4 6-1,11 0-89,5 0 1,-4 0 0,1 0 0,5 0-26,3 0 0,8 0 0,-2 0 0,4 0-4,6 0 0,2 0 1,-2 0-1,4 0-18,5 0 0,10 0 0,5 0 0,1 0 11,4 0 0,7 0 0,5 0 0,0 0 7,-1 0 0,5 0 0,-7 0 1,-1 0 6,-2 0 0,2 0 0,-3 0 0,-3 2-68,0 4 1,-2-4 0,0 3 0,-4-1-69,-2 2 1,-3-4-1,-11 6 1,-5-2 209,-4-1 0,-4 1 0,-4-6-222,-6 0 0,-5 2 1,-5 2-360,-1 2 487,-8 0 0,-4-6 0,-10 0 0</inkml:trace>
  <inkml:trace contextRef="#ctx0" brushRef="#br1" timeOffset="1">2246 71 8444,'0'-18'156,"-2"7"1529,-4-1-465,4 1-1011,-6 1 1,14 10 0,2 11 0,2 3-104,3-2 1,3 3 0,1-3 0,1 3-307,-1 3 1,1 3 0,-1-1-1,1-5-534,-1 1 1,6-1-1,1 3 1,-3-3-2,-2-3 0,-1 1 1,-1-7 734,1-2 0,-1-2 0,1 6 0,-1 1 0</inkml:trace>
  <inkml:trace contextRef="#ctx0" brushRef="#br1" timeOffset="2">2560 1 8374,'-11'8'-182,"-1"3"1,6-1 0,-4 4-1,3 3 619,3 5 1,-4 9 0,0-2 0,0 6-70,1 5 0,1-1 0,4 8 0,-2 3-237,-2 7 1,0-3 0,6 2 0,0-5-363,0-5 1,-5-7 0,-1 2 0,2-6-306,2-6 536,2-4 0,0-8 0,0 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7:29:31.22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18 909 8494,'-10'0'1339,"2"0"1,10 0-1247,4 0 0,4 5 1,7 1-1,1-2-290,-1-2 0,3-2 0,1 0 1,2 2-186,-1 4 1,-3-4 0,-1 4 0,-1-5-1484,1-1 1865,-1 0 0,0 8 0,1 2 0</inkml:trace>
  <inkml:trace contextRef="#ctx0" brushRef="#br0" timeOffset="1">0 821 8304,'0'-10'602,"2"3"0,4 7-517,6 0 0,3 0 0,3 0 0,-1 0-218,1 0 1,1 0 0,3 2 0,1 2 132,-2 1 0,6 1 0,1-6 0</inkml:trace>
  <inkml:trace contextRef="#ctx0" brushRef="#br0" timeOffset="2">1048 140 7869,'0'-17'76,"0"-1"362,0 1 1,0 5 0,0 0-245,0-1 1,0 3 0,-2 0-105,-3 3 1,3-1 0,-6 4-129,0-2 0,-2 0 0,-7 6 1,-1 0 2,1 0 1,0 8-1,-1 4 1,1 3 54,-1 3 0,7 1 0,-1 3 0,-2 3-41,-1 2 1,5 0 0,4 4-1,4-2-76,2 2 0,0 2 0,0 2 0,0-2-13,0-4 0,6 4 0,2-4 0,2 4 161,3 2 1,-3-6 0,2-1 0,-1-3 140,-1-4 1,-2 4 0,-8-1-1,0-3 155,0-2 0,0-1 0,-2-1 0,-4 1-36,-6-1 0,-3-5 1,-5-2-1,-1-3-370,-2-3 1,-1-2-1,7-2-1128,-1 0 1,1-2-139,0-4 1,5 3 641,0-9 0,10 2 683,2-1 0,2 1 0,10 4 0,0 4-29,5-4 1,0 4 339,1 2 1,-6 0 205,-1 0 1,-5 6 0,4 2-47,-3 2 1,-1 1 0,-6 7 0,0-1-219,0 1 0,0-1 0,0 3 0,0 1-135,0 2 1,0 6 0,0-5 0,0-1-120,0 2 0,0 0 0,0 6 1,2-2-170,4 2 1,-4-3-1,6 1 1,-2 0-100,-1-2 0,3 4 0,-2-10 0,4-3 108,-1-5 1,7-9 0,-4 2 0,3-4-115,3-2 0,5 0 0,0-2 0,0-4 275,3-5 0,-7-13 0,6-3 0</inkml:trace>
  <inkml:trace contextRef="#ctx0" brushRef="#br0" timeOffset="3">1572 559 8265,'-7'-17'463,"3"1"1,-8 3 257,-2 1 0,-1 2 0,-3-1-474,1 5 0,5 4 0,1 4 0,-1 4-183,2 5 0,-3 5 0,5 3 0,0 3-74,0 1 1,3 8 0,5-2-1,0 4-184,0 2 1,0 0 0,0 0 0,2-2 6,3-4 0,3-4 1,6-7-1,-3-3 265,3-3 1,1-4 0,3-8 0,-1-2 363,1-4 0,-1-4 0,1-7 0,-3-3-140,-3-3 0,2-2 0,-9-6 0,-1 2-111,-2-3 0,4 1 0,0 0 0,-2 4-355,-2 2 1,-4-4 0,-2 6 0,-4 1-343,-2 3 0,5 1 0,-7 3 0,0 1-1271,3 3 1,-1 7 1776,4-2 0,-4 12 0,-7 3 0</inkml:trace>
  <inkml:trace contextRef="#ctx0" brushRef="#br0" timeOffset="4">1712 734 7367,'8'12'-419,"3"-1"1,-1-5 0,0 6 590,-2 1 0,3 3 0,-5 1-137,-2 1 0,-2-1 0,-2 1 1,0-1-128,0 1 1,0-1 0,0 0 0,-2 1 91,-4-1 0,-4 9 0,-7 1 0</inkml:trace>
  <inkml:trace contextRef="#ctx0" brushRef="#br0" timeOffset="5">2061 489 8213,'8'-9'1749,"-6"-7"-1313,6 14 0,-8 4 0,2 14 1,2 7-129,1 4 1,1-4 0,-4 7-1,2 1-242,2 2 0,0 0 1,-4-2-1,1-2-449,3 2 0,0-4 1,-6 0-1,0-2 383,0-3 0,8 5 0,2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7:29:31.22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70 70 6613,'0'-17'390,"8"7"0,-6 0-330,4 4 0,-3 4 0,1-5-43,2-1 0,8 6 0,-3-4-25,5 4 1,1 2-1,1 0 1,-1 0-21,1 0 0,5 6 0,2 2 0,0 0 6,1-1 0,3 5 0,-6-4 1,0 1 13,3 5 1,-5 0 0,6-1 0,-2-1 40,-3 1 1,-9 3 0,-1 1 72,1 1 0,-5-1 1,-2 1-1,-4-1 94,-2 1 0,0-7 1,-2 1-36,-4 2 1,-3-1-1,-9 1 1,1-5-55,-1-1 1,1 6 0,-1-5-50,1 1 1,-1 4-1,1-7-111,-1 3 0,1-4 1,-1 6 14,1 1 0,1-3 0,3 0 0,3-1-111,2 1 0,-3-4 0,3 4 82,-2-3 1,4 7-138,-5-2 0,7-3 88,-2 3 0,12-2 1,6 1 72,3-5 0,3-2 1,-1 0-1,1 2 44,-1-2 1,0-3-1,1 1 1,-1 2 111,1 2 1,-7 0-1,-1-4 1,0 2 180,0 2 0,-7 1 107,3-1 1,-6 2 0,-6 6-184,-5-3 1,-5-5 0,-1 4 0,-1-1-174,1 1 0,-1 0 1,1 3-1,0-1-140,-1 2 1,6 1 0,1 3 0,-1-1-162,2 1 0,3 1 0,7 2 0,0 3 59,0-3 1,0 4 0,2 0-1,3 3 264,7 3 1,4-4-1,3 0 1,2 0 168,3 0 1,1 2 0,-4 4 0,2-2 128,-1-2 1,-9-5 0,-3 3-1,-2-2-58,-4-3 1,-2-3 0,-2-2-1,-2-1-53,-4-4 0,-10 1 1,-9-7-1,0-2-557,0-2 0,-6-2 0,2 0 0,-4 0-341,-2 0 1,0 0 0,0 2-1,0 2-914,0 1 1554,8 1 0,-14 2 0,4 2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7:29:31.22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0 8189,'9'0'1373,"-1"0"1,-8 2-1,0 4-964,0 6 1,0 9 0,0 4 0,0 3 28,0 3 1,0 2 0,0 2 0,0-1-191,0 1 0,0 0 1,0 0-1,0 0-260,0 0 1,0-6-1,0-2 1,0-1-1113,0-5 1,0-2-2565,0-1 3688,0-8 0,8-3 0,2-7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1:47.7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347 337 8662,'0'22'278,"0"0"1,0 2-1,0 2 1,0 8-114,0 8 0,0-4 1,2 15-1,3-2-323,2 0 1,1 10-1,-8-6 1,0 1-686,0-5 1,0-8 842,0-6 0,-10 4 0,-2-7 0</inkml:trace>
  <inkml:trace contextRef="#ctx0" brushRef="#br0" timeOffset="449">86 381 8062,'-22'-3'0,"0"-2"1547,0-2-898,10 0 0,5 7-628,14 0 0,12 0 1,10 0-1,1 0-507,1 0 1,-4 0 0,9 0 0,3-3-15,2-4 0,2-5 0,-2-10 1,-2 1 269,-3-1 1,-2-2-1,5-3 1,-5-4 552,-3-3 0,-2 7 0,-7-2 0,-2 5 250,-6 2 1,-2 3 0,-7 2 202,2 2 0,0 13-662,-7 2 1,0 2 0,0 13-1,0 4-109,0 8 0,0-3 1,0 7-1,0-2-9,0 0 1,0 10-1,0-5 1,0 2 97,0 1 0,0-4 0,0 6 1,0-3 46,0 3 0,0 2 0,3 0 0,2-2-114,2-3 1,0-2-1,-7 3 1,0-6-391,0 1 0,0-15 0,3 2 98,4-7 0,5-5 0,10-9 1,-3-5 105,-4-8 1,4-2-1,-4 0 1,6 3 55,8-3 1,-4 5-1,4-1-276,-5 4 0,-2 2 0,-1 7 0,1 0 379,0 0 0,0 0 0,-1 0 0</inkml:trace>
  <inkml:trace contextRef="#ctx0" brushRef="#br0" timeOffset="868">1131 577 8062,'-15'-15'612,"1"3"1243,-3 2-1639,7 3 1,-2 7 0,7 3 0,-2 4-170,2 7 0,3 6 1,2 4-1,0 2-235,0 4 1,2 1 0,3-4 0,5 2-276,2-3 0,-5-2 0,8-2 0,1-2 212,4-6 0,-6 3 0,1-10 0,2-2 339,2-2 1,3-6-1,0-4 1,-1-8 57,1-4 1,-7-3 0,-1-2 0,1-5 163,-3-7 1,5 4-1,-7 1 1,-1 2 44,1 0 1,0 2-1,-6 10-220,4 3 1,-1 4-173,-7 3 1,0 4-1,0 23 1,0 4-27,0 0 1,-7 10 0,-1 0-1,4 2-403,1 0 0,-4-9 0,0 2 0,2-2-630,2 2 1,3-12 1095,0 4 0,10-4 0,2 5 0</inkml:trace>
  <inkml:trace contextRef="#ctx0" brushRef="#br0" timeOffset="1102">1675 620 8062,'34'-31'0,"-5"-6"151,-5-4 1,-2-2 0,-3 2-1,-2 2 331,-2 3 1,-10 9-1,2-2 1,-5 5-276,-2 2 0,-2 10-498,-5 5 0,-5 9 0,-10 10-10,0 10 1,10 7 0,2 0-1,3 10-55,0 9 1,0-2 0,7 5 0,0-5 345,0-3 1,2 8-1,3 0 1,4-3 364,4-2 0,-9-2 1,4 0-1,-3-1 298,2 1 0,-5-3 0,3-5 0,-10-7-253,-9-5 1,-15-4-1,-5-6 1,-3-7-508,1-4 1,7-6 0,-5-4 106,3-7 0,2-15 0,7-5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7:29:31.22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122 594 8109,'-11'0'295,"-1"0"737,-1 0-784,5 0 1,0-2 0,10-4 0,2-5-31,2-5 0,7-1 1,-1-3-1,3-1-95,3-2 0,5-8 0,2 1 0,1-3-88,-1-2 1,-2 1 0,-5-1 0,-1 0 13,0 0 0,-7 0 1,-4 2-1,-4 4-24,-2 5 0,0 5 0,-2 2 0,-4-1-100,-5 1 0,-5 7 0,-1 4 0,-1 4-106,1 2 1,-1 2 0,1 4 94,-1 6 1,7 11 0,1 6-1,2 6 85,4 6 1,-4 3 0,3 11 0,1 3 207,2 6 0,2 10 1,0 3-1,2 1-204,4-1 0,3 5 0,11-6 0,1-5-513,2-5 1,1-15 0,-7-14 0,1-10-243,-1-8 1,0 1-1,1-14-654,-1-3 1406,-7-8 0,6-5 0,-7-8 0</inkml:trace>
  <inkml:trace contextRef="#ctx0" brushRef="#br0" timeOffset="1">0 838 8451,'18'-9'1066,"1"3"1,4 4-755,6 2 0,0 0 0,4 0 0,6 0-318,4 0 0,2-6 1,1 0-1,-3 2 6,0 3 0,-7-7 0,7-2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7:29:31.23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262 105 8122,'0'-17'-995,"0"-1"447,0 1 1,0 5 547,0 1 0,0 7 0,0-12 0,0 6 0</inkml:trace>
  <inkml:trace contextRef="#ctx0" brushRef="#br0" timeOffset="1">280 105 7853,'2'-15'862,"4"3"-245,-4-3 1,3 7-144,-10-4 0,-5 4 0,-8 8-144,1 0 1,-1 0 0,1 2-1,-2 4-180,-5 6 0,5 5 1,-4 7-1,3 5-168,3 4 1,-1 2 0,1-1 0,1 1-217,5 0 0,3-2 1,8-2-1,2-3-233,4-3 0,3-8 0,9-7 0,-1-2 115,1-4 1,-1-8-1,1-4 1,-1-4 291,1-7 1,-7 1 0,1-7 0,0 2 51,-3 0 1,5-1 0,-8 7-1,-2-1 257,-3 1 0,5-1 0,2 3-326,2 3 1,-4 5 0,5 8 44,3 5 0,-6 10 0,-1 9 1,-1 2 40,0 4 1,2 4 0,-4 4 0,1 4 12,-1 1 1,-2 9 0,-2 7 0,-2 0 14,-3 0 1,-5-4-1,-10-7 1,-1-6 69,-2-6 1,-2-1-1,3-12 1,-1-5 10,2-5 1,-5-7 0,3-7 0,0-1-47,-2-5 1,7-4 0,-1-9 0,7-5-58,4-5 0,2 2 1,6-2-1,0-2-73,0-2 0,8 4 0,4 2 0,3-1-102,3 1 1,5 12 0,0-1-1,1 7-461,1 5 1,-4 2 620,8 2 0,-7 0 0,3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7:29:31.23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871 347 8441,'22'0'-91,"-7"0"1,-1 0-13,3 0 0,3 0 1,1 0-1,4 0 173,4 0 0,-3 0 0,10 0 0,3 0 93,2 0 0,3 0 0,-1-3 0,1-2-19,0-2 0,1 0 0,4 5 0,2-3-96,-3-3 0,-2-1 0,-2 4 1,2-2-94,4 2 1,-4-5 0,3 3 0,-8 2-24,-5 3 0,0-1 0,6-2 0,-6-2 42,-7 2 1,2 3 0,-2 2 0,0 0 19,3 0 0,-1 0 1,8 0-1,-3 0 5,3 0 1,-5 0 0,2-3-1,1-1 3,-4-4 1,6 1 0,-7 7 0,-1 0 7,1 0 1,4 0-1,-5 0 1,1 0-12,-1 0 0,5-7 0,-4 0 0,-1 2 17,1 2 1,-3 3-1,-7 0 1,2 0 3,5 0 1,-5-7-1,5 0 1,-5 2 26,-2 2 0,0 3 1,2-2-37,5-5 1,-2 4 0,7-4 0,-3 5-18,-4 2 0,-3 0 1,-2 0-1,-1 0 6,1 0 0,0 0 1,0 0-1,0 0 5,-1 0 1,1 0 0,0 0 0,0 0 1,-1 0 0,-6 0 1,-1 0-1,3 0-6,3 0 0,-6 0 1,1 0-1,2 0-4,2 0 0,3 0-15,0 0 1,-1 0 0,1 0-7,0 0 0,-8 0 0,1 0 19,2 0 0,-5 0 1,3 0 26,1 0 1,-3 0-1,1 0-9,3 0 0,-5 0 0,3 0 29,2 0 1,2 0 50,3 0 0,-1 0 118,1 0-384,-10 0-953,8 0 520,-18 0 1,10 0 605,-5 0 0,-4-10 0,7-2 0</inkml:trace>
  <inkml:trace contextRef="#ctx0" brushRef="#br0" timeOffset="1">392 172 8208,'0'-21'-1395,"0"-1"1786,0 0 1,0 8 0,0-1 115,0-2 0,0-2 974,0-3-1094,0 10 1,-7 5-323,0 14 1,-8 5-1,6 10 1,-1 2-116,0 5 1,-7 5 0,3 9 0,-6 1-358,-1 0 0,6-1 0,1 1 0,-3-1-126,-3 1 1,-1-10 0,1-3-1,3-2-777,3 0 1310,-1 0 0,-7-7 0,1 0 0</inkml:trace>
  <inkml:trace contextRef="#ctx0" brushRef="#br0" timeOffset="2">0 151 8208,'3'19'-732,"2"-2"944,2-2 1,0-8 0,-4 7 29,4 3 1,3 3 0,6 1 0,-1 1-38,2 0 0,2 0 0,3-1 0,0 1-198,0 0 0,7 0 0,0 2 0,0 3-366,2 2 0,-7 0 1,5-8-1,-4 1-393,-4 0 0,1 0 752,0 0 0,0-1 0,-1 1 0</inkml:trace>
  <inkml:trace contextRef="#ctx0" brushRef="#br0" timeOffset="3">479 673 7185,'0'-21'531,"0"-1"1,3 7-1,4 1-194,8-3 1,-3 7-1,2 0 1,3 3-84,3 0 0,-6 0 0,1 7 0,2 0-168,2 0 1,3 0-1,-1 0-307,1 0 1,-2 9 0,-6 6 28,-7 4 0,-4 10 1,-3 0-1,-3 0-123,-4 3 1,2-6-1,-9 8 1,-3 0 73,-3 0 1,1-7 0,2 2 407,3-5 0,2-2 576,-3-1-561,5-8 1,13-4 0,4-9-372,8 0 1,4 0 0,3 0-1,-1-2 189,1-5 0,10-6 0,2-8 0</inkml:trace>
  <inkml:trace contextRef="#ctx0" brushRef="#br0" timeOffset="4">1612 2895 8439,'14'-8'35,"1"-1"1,2-3 14,2-5 1,10-3 0,3-2 0,2 1 19,4-1 0,6-7 1,7-3-1,7 1-60,5-1 1,-5-6-1,0 4 1,2-2-80,3-1 0,10 3 1,-1-4-1,-4 1 32,-7-1 1,1 6 0,-3 1-1,1 2 11,-2 0 1,-12 0 0,-10 7 0,3-2 56,2-5 1,-5 4 0,-2-1 0,-2 7 66,-6 4 0,-1 0 0,-1-6 0,2 1-66,3 6 0,1-6 1,-9 6-1,1-3-33,0 3 1,0-6 0,-1 6 0,4-3-9,4 2 0,-5-4 1,5 7-1,-5-3-3,-2 1 0,0 6 0,-1-4 0,-1 0 21,-6 0 1,13-2-1,-5-6 17,2 6 0,0-6 0,0 8 0,3-2-18,2-1 0,-2 8 1,-11-8-1,-1 1-8,2 2 0,2-7 1,3 6-1,0-1-4,0-1 0,-3 8 1,-2-5-1,-3 0 3,3 0 0,0 5 0,0-6 0,-2 1 34,2 0 0,2 7 0,3-4 26,0-1 1,-1 0 0,1-7 0,0 3 42,0-3 0,-1 7 1,1 1 1,0-1 0,0 0 0,0-4 0,-3 4 60,-5 0 0,6 6 0,-6-9-40,6 4 1,-6-1-124,1 3 0,-1-3 0,6-7-182,-6 3 0,-2 6-468,-5-6 1,-7 9 648,0-2 0,-9 4 0,-13 3 0</inkml:trace>
  <inkml:trace contextRef="#ctx0" brushRef="#br0" timeOffset="5">1046 2982 8405,'-3'14'-367,"-4"1"0,-5 2 402,0 2 1,-5 3 0,7 2 0,0 3 82,1 2 1,-8 9 0,5-1 0,-3 1-290,1-1 0,9 1 0,-5-6 0,3-1-47,0 1 0,-1-11 1,6-8-1,-3-1-255,-2 0 473,0-7 0,7 4 0,0-9 0</inkml:trace>
  <inkml:trace contextRef="#ctx0" brushRef="#br0" timeOffset="6">719 3047 6996,'12'2'858,"-2"3"0,-3 5-525,0 2 0,3-5 0,-5 8 1,4 2-38,4 2 1,1 3 0,8 0-1,0 2-112,-1 5 0,1-3 0,0 8 0,2-2-548,5-6 0,-5 1 1,8-3-1,-3 0-345,0-4 1,0-6 0,-7 3 708,0-2 0,-1-1 0,1 8 0</inkml:trace>
  <inkml:trace contextRef="#ctx0" brushRef="#br0" timeOffset="7">1285 3483 7567,'3'-13'526,"1"4"1,6 1-378,2 1 0,3-7 0,7 4 1,2-2-144,5-5 0,-5 7 0,5 1 0,-2 1-31,2 1 0,-5 0 1,2 9-6,-9 6 0,0-4 0,-9 11 0,-4 2 22,-1 2 1,-13 3-1,-4 0 1,-6 2-22,-1 5 0,-1-5 0,0 3 0,0-8-91,0-4 1,8-8-150,-1 7 321,11-9 0,-4 5 1,16-10-1,6 0 102,5 0 1,-4 0 0,-1 0 0,3 0 151,3 0 1,2 0 0,-1 0 223,1 0 1,-10 10-227,-5 4 1,-14 5 0,-7 3 0,-8 0-181,-7 0 0,-5 7 0,-10 0 1,-2-2-205,-4-3 1,4-3 0,-5 1 0,5-2-384,2-6 1,3-4-1,5-8 463,7 5 0,5-4 0,2 7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7:30:24.0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87 436 8496,'-12'2'912,"5"6"0,7 11 1,5 10-1,4 0-632,4 3 0,-6 1 0,5 13 0,-2 3-360,-6 2 1,6 9 0,-3-4 0,1 2-512,1 0 0,-6-2 0,4 4 0,-5-4-541,-2-3 0,0-12 0,0-12 1132,0-5 0,-9-12 0,-3-12 0,-10-12 0</inkml:trace>
  <inkml:trace contextRef="#ctx0" brushRef="#br0" timeOffset="402">22 196 8337,'12'-21'-253,"7"-8"1,-4 0 0,4 2 382,3 3 1,0 2-1,2 3 1,3 4 195,2 8 1,7 4 0,-7 3-1,-2 0-105,-3 0 0,5 10 1,0 5-1,-3 4-164,-1 3 0,-11 0 0,-2-1 1,-2 4-7,-5 4 1,-3-3 0,-2 8 0,-2-2-104,-5-6 0,-6 8 1,-6 0-1,2 0-229,3-5 0,2 2 0,-5-2 0,5-2-304,2-3 0,-5-2 511,8 0 1,2-8 0,12-2 70,8-2 1,2 7-1,0-3 1,-3 6 295,3 2 1,0 2-1,0 2 1,-5 6 252,-2 2 0,-3-5 0,-7 7 0,0 3 41,0 2 0,-2 0 0,-5-2 0,-10-3-290,-10 3 0,0-5 0,-9-1 0,0-1-203,2-5 0,-7-11 1,4-3-1,-1-4-417,1-4 0,-1-2 0,9-6 1,2-4-585,3-8 0,12-6 0,5-8 1,4-5 906,3 0 0,10-7 0,2 7 0</inkml:trace>
  <inkml:trace contextRef="#ctx0" brushRef="#br0" timeOffset="752">588 872 8334,'0'14'752,"0"1"0,3-11-314,4 4 1,5-6 0,10-2-292,-1 0 0,8-12 0,1-7 0,-1-10-154,2-5 0,0-3 1,8-6-1,-5-1-176,-2 1 0,-3-1 0,-8 1 0,-1-1-54,-6 1 0,-4 1 1,-10 6-1,0 5 118,0-1 0,-3 10 0,-4 1 1,-7 11 76,-6 8 1,-1 2 0,-1 0 0,0 0 154,0 0 0,0 9 1,3 6-1,2 7 340,3 7 0,6 2 0,-4 8 1,3-3-34,4 3 1,2 9-1,3 5 1,0 1-177,0-1 0,3 0 0,6-5 1,11 3-659,6-2 1,11-6-1,-6-6 1,3-8 151,5-5 1,4-12 261,8-5 0,-5-4 0,7-3 0</inkml:trace>
  <inkml:trace contextRef="#ctx0" brushRef="#br0" timeOffset="1002">1437 109 8231,'-2'-21'396,"-5"-1"1,4 7 110,-4 1 0,7 9 0,7 0-112,8 10 1,-3 14 0,2 13-1,1 2-66,-3 4 1,7 11 0,-4 2 0,2-1-181,-3 4 1,6 1 0,-8 11 0,2 1-318,1 6 1,-8-3-1,5 10 1,-2 2-546,-5 3 0,4 0 0,-1-6 0,-3-8-2661,-3-11 3374,-2-16 0,0-13 0,0-9 0</inkml:trace>
  <inkml:trace contextRef="#ctx0" brushRef="#br0" timeOffset="1201">1198 719 8582,'-34'-7'0,"5"0"2093,5 2-962,2-7 1,12 9-1,10-4-780,12 5 1,15 2-1,4 0 1,3 0-301,5 0 0,5 0 0,4-3 0,5-2-640,3-2 0,0-7 0,4 4 0,-2 0-554,3 0 0,-6-4 1,1 4-1,-3 1-1418,-4-1 2561,-13-7 0,5 5 0,-7-10 0</inkml:trace>
  <inkml:trace contextRef="#ctx0" brushRef="#br0" timeOffset="1948">2134 240 8231,'0'-14'469,"0"-1"1,-2 10 0,-5-2 101,-8 4 1,3 6 0,-3 4 0,-2 8-92,-2 4 1,-3 12-1,3 6 1,2 4-473,3 2 1,9-1 0,-3-4 0,6-1-149,2 1 0,2-6 0,6-3 0,6-7-28,6-8 0,1-4 0,1-10 0,0 0-56,0 0 0,-3-10 0,-2-4 0,-5-6 95,-2-2 1,-3 1 0,-7-1 0,0 0 56,0 0 0,0 1 0,0-1-479,0 0 1,-2 0 0,-3 0-488,-3 1 1,1 6 636,7 1 1,0 11 0,0 3 585,0 12 1,7 10 0,1 7 0,-3 7 217,-3 6 1,5 1 0,1 1 0,-4 2 29,-1 4 0,-1-4 0,3 8 0,2-4-178,-2 1 0,-2-10 1,-3-12-1,0-4 716,0-4-778,0-8 1,0-16 0,0-16 0,0-10-151,0-5 0,0-5 1,0-9-1,2-3-159,5 3 0,-4-6 0,4 1 0,-2 0-358,2 0 1,-2 2 0,7 7 0,0 1 59,0-1 0,3 10 0,6 8 292,1 9 1,0 7-1,0 10 1,0 2 222,-1 6 1,-1 6 0,-3 13 0,-3 4 188,3 3 1,2 0 0,3 5-1,0-3-167,0 3 0,7-1 1,0-1-1,-3-8-62,-1-5 1,-4-5-1,4-2 1,1-5 27,3-2 0,0-5 0,-4-12 1,1-8 34,3-4 0,0-13 0,-7-2 0,-3-2-42,-4 0 0,4 0 1,-7-10-1,0-3-81,-4-2 1,-4 1 0,1 8 0,3 4-57,-4 1 0,-11 4 0,-7-4 1,-6 8 58,-1 5 1,-4 5 0,-1 4 0,-3 8 382,2 4 0,3 6 1,2 7-1,0 9 95,1 8 0,-1 11 0,2-1 1,6 6-47,7 8 1,-3-5-1,3 7 1,2-2-337,2 0 1,16 0 0,6-8 0,10 1-262,5-1 0,9-2 1,13-7-1,4-12-444,8-12 0,12-8 1,0-4 604,5-6 0,-37-5 0,0-5 0,2-5 0,0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7:30:28.80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305 392 8377,'0'-31'-72,"-2"9"1,-3-2 0,-2 7 531,2 0 0,2 9 102,3 8 0,0 13 0,0 16 0,0 4-122,0 1 1,0 10-1,0-3 1,0 7-241,0 1 0,0-1 1,0 1-1,0 1-96,0-1 1,0-1 0,0 1 0,0 1-316,0-1 0,0-6 0,-2-6 0,-3-8-492,-2-5 0,-10-12 0,2-10 278,-4-14 1,-3-12 0,0-22-1,1-5 149,-1-7 0,0-14 0,0-8 0,1-7 70,-1-8 0,2 3 0,12 43 0,2-1 0,-1-44 165,4 9 1,3 10-1,0 19 1,3 15 333,4 17 1,5 12 0,10 17 0,0 9 199,-1 15 1,1 13 0,0 6-1,0 5 32,-1 3 1,1 2 0,2 5 0,3-5-155,2-7 0,7-5 1,-4-3-1,2 1-206,4-1 1,3-2 0,1-4 0,-4-11-91,-1-9 1,-8-7-1,5-10 1,-5-2 238,-10-6 1,0-13 0,-11-16 0,-4-4-265,-1-2 0,-3-8 0,0-2 0,0-1-590,0 1 0,0 0 0,-3 4 0,-1 1-149,-4 7 0,1 0 0,7 12 1,0 2-613,0 3 1,2 12 733,6 5 1,-3 14 0,9 7 0,3 6 335,2 1 0,3 1 1,0 2-1,0 3 231,-1 2 0,1 3 0,0-6 0,0 3 0,0-2 0,-1-5 0,1-5 110,0-3 1,0-2 496,-1 3 1,-8-3 0,-6-5 0,-5 8 0,-2 4 0,-2 5 1,-3 3-347,-2 2 0,-10 17 0,5-3 0,-3 6-246,1 4 1,9 3 0,-2 11 0,4 3-8,3 3 1,10-8 0,7-11-1,7-8 22,5-13 1,2-8 0,-4-11 0,4-9 442,3-10 0,-7-17 0,2-11 0,-7-4-64,-8 1 1,3 0 0,-9-8-1,-4 1-511,-1-1 0,-13 3 0,-4 5 0,-6 4-330,-2 1 0,-2 6 1,-2-4-1,-3 5-424,2 2 0,3 3 0,2 2-2667,0 3 3522,0 9 0,1-5 0,-1 10 0</inkml:trace>
  <inkml:trace contextRef="#ctx0" brushRef="#br0" timeOffset="452">1437 675 8377,'0'-12'849,"0"5"0,0 14 0,0 10-521,0 10 0,0-1 0,3 8 1,2 0-95,2 0 1,7-5-1,-4 5 1,2 0-25,5-1 1,3-6 0,1 2 0,1-5-257,0-2 1,-8-7 0,1-3-1,2-3-81,2-4 1,-7-7 0,-2-10 0,-3-10-8,0-2 0,1-10 0,-8-2 0,0-3 115,0 3 1,0-3 0,0 7-1,2 1-104,5-1 0,-4 11 191,4 6 0,-2 13 0,0 2 106,2 12 1,3 17 0,-5 7 0,4 5 123,3 3 1,0-1 0,5-1 0,-2-4 23,2-1 0,5-11 0,4 1 1,3-10 301,-2-10 1,-3-5-1,-2-6 1,0-9-160,-1-8 1,-1-16-1,-3-1 1,-5-8-402,-3-5 0,1-10 0,-5 6 0,2-1-609,-2 5 1,-3-2 0,-2 2 0,0 5-2962,0 8 3506,0 6 0,0 10 0,0 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3:43:14.2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22 284 7462,'-12'21'-17,"2"1"0,13 0-42,4 0 1,-2-1 0,9 1-1,3 0-12,3 0 1,-1 0 0,-2-3 0,-3-2 91,3-3 1,3-9-1,-1 5 1,-2-3 111,-2 0 1,-1 1 0,8-8 66,0 0 0,-1-3 0,1-2-108,0-2 1,-3-3-1,-2 6 1,-2-4 16,2 4 1,0-1 0,2 0-38,3-2 1,-5-1 0,12 11 0,-3 2-57,3 2 1,-4 7 0,6-4 0,-2 0-119,0-1 1,3 6-1,-3-8 1,7 0 26,5 3 0,-5-7 0,1 4 0,-1-7-69,-2-7 1,7-6 0,-7-11 0,0-2 84,-5-3 1,-5 0 0,-2 7 0,-1 0 144,1 0 0,-10 0 0,-2 3 0,-3 2 405,1 3 1,8 2-353,-1-3 0,-3 5 0,3 10 0,2 3-88,2 4 0,3-2 0,-1 9 0,4 3-84,4 3 1,-5-6-1,7 1 1,-2 2-101,0 2 1,8-4 0,-6-3 0,1-3 36,-1-4 0,1 5 1,-6-3-1,3-2 82,-2-3 1,4-4-1,-2-3 1,-2-5 15,-3-2 1,-2-2 0,0-8-1,2 3 103,5 4 0,-5-4 1,5 7-1,-5-3 79,-2 1 0,2 6 0,3-4 0,2 3-89,-2 4 0,6 2 0,4 3 0,1 0-69,-1 0 0,4 3 0,-2 2 0,7 4-106,4 3 1,4-4 0,-6 4 0,3-3-50,-3-4 1,1-2 0,-1-3 0,3 0-16,-3 0 1,-2-3-1,-2-2 1,-1-4 125,1-3 1,-3-10 0,-2-7 0,-5 2 100,-3 3 0,5 2 0,-4 0 0,-1 3 46,1 5 1,-3-3 0,-8 9 0,4 4 78,4 1 0,-3 3 1,8 0-1,-2 0-43,-6 0 0,8 10 1,0 7-1,2 7-125,1 5 1,-4 0 0,6-7 0,-3 0-277,3-1 1,2 1 0,3-3 0,-1-2 71,1-2 0,-3-10 0,0 2 1,-2-5 80,0-2 1,7-2 0,-13-3 0,4-4 105,-1-4 0,-2-1 0,2-8 1,-4 3 146,-1 4 0,-7-4 0,8 4 1,-3-2 14,0 3 1,7-3 0,-4 7 0,-1 1-127,1-1 0,6 0 1,-1 5-1,1-2-19,-1 2 1,4 3 0,-5 4 0,3 6-44,-3 6 1,5 5 0,-5 3-1,3 0-43,-3 0 1,6 0 0,-6-3-1,5-2-65,3-3 0,-3-6 0,0 4 0,-2-3 23,-1-4 1,8-2 0,-12-3-1,2-3 43,1-4 1,-8 2 0,5-9 0,-3-1 70,-4 3 0,-3-7 0,0 7 0,3-3 100,2 1 1,0 6 0,-7-4 0,-1 3-5,1 4 1,7 2-1,3 1 1,1-3-97,6-2 1,0-1 0,2 8 0,-2 0-17,-1 0 0,8 8 1,-9 1-1,4 1-78,2 0 0,8 4 0,0-4 0,-3 0-41,-2-1 1,-2-1 0,-1-8-1,1 0 75,0 0 0,-1 0 1,-2 0-1,-2-3 94,-3-4 1,5 2 0,5-9 0,-5-1-8,1 3 0,-1-7 0,2 6 0,-2-1 23,-4-1 1,4 11 0,-7-4 0,2 3-71,0-2 0,1 5 1,4-5-1,-3 4-11,-1 3 1,-3 0 0,7 0-1,-3 0 24,1 0 1,7 7 0,-12 3 0,2 2 9,1 5 0,4-5 1,5 3-1,-5-1-20,0-2 1,7 5 0,6-7 0,-1 0-99,0-1 0,0-1 1,-4-8-1,2-3-29,-3-4 0,8 2 0,-1-9 0,1-3 72,-5-3 0,-8-2 0,-4 1 1,-3-1 93,3 0 1,-8 8-1,1 2 1,-3 2 86,0 5 1,2-5-1,-4 3 1,2 2 44,-2 3 1,-1 2 0,1 0-1,2 2-123,-2 5 0,4 3 1,0 7-1,1-2-122,-1 2 0,8 2 0,-5 3 0,2-3-115,1-4 0,-8 2 1,7-8-1,0 1 23,-2 0 1,5-3-1,-10-7 1,0 0 138,2 0 1,-7-7-1,6-3 1,-6-2 61,-3-5 0,1 0 0,0 0 0,0 2 116,0-2 0,-3 5 0,-2 0 0,-3 3-48,3 4 1,3-5 0,1 3-87,1 2 1,0 3 0,2 2 0,3 2-97,2 5 1,2-4 0,-4 4 0,4-5-38,3-2 0,-5 8 0,8-1 1,-1-2 15,-2-3 0,4-2 0,-6 0 0,2 0 113,5 0 1,-8 0 0,0-2-1,-2-3 5,1-2 0,6-3 0,-7 5 1,0-2 92,2 2 1,-6 3 0,6 2 0,0 0-57,6 0 1,-3 0-1,2 0 1,0 0-76,-2 0 1,7 0 0,-7 0 0,2 0-6,1 0 1,-1 2-1,5 3 1,-2 2 6,-3-2 0,-2 5 0,5-1 0,-3 1 12,3 0 0,2-1 0,0-4 0,-2 2 7,-3-2 1,0 0 0,8 0-1,-1 2-9,1-2 1,-1-3-1,1 1 1,0 2-3,-1 2 0,1 0 1,-1-7-1,1 0 7,-1 0 0,1 3 0,-1 2 0,-1 2-3,-6-2 0,5-3 0,-5-2 0,5 0 6,3 0 0,-3 0 0,-2 0 0,-3 0-19,3 0 1,0 0-1,2 0 1,-3 0-36,1 0 0,5 2 0,-13 3 0,1 3 23,-1-4 0,5 1 0,-4 0 0,-1 2 10,1-2 1,4-2 0,-5-1 0,1 3 21,-1 2 1,1 0-1,-3-7 1,5 0 36,0 0 0,7 0 0,-5 0 0,5 0-92,3 0 1,-1-2-1,1-3 1,-1-5-17,1-2 0,-3 7 0,-2-4 0,-3 2 51,3-1 0,-5 1 1,0 7-1,-3 0 47,-4 0 1,-3 0 0,0 0 0,3 0 44,2 0 1,0 0-1,-8 0 1,1 0-101,0 0 1,7 2 0,0 3 0,0 3-11,3-4 1,-8 1 0,7 0-1,-2 2-79,0-2 1,8-2 0,-6-3 0,0 0 16,1 0 0,4-3 1,-7-2-1,-2-2 111,-3 2 1,5-4 0,0-1 0,-2 0 140,-3 1 0,-2-6 0,2 5 0,3 1-88,2-1 0,2 0 0,-4 5 1,4-2-82,3 2 1,-5 0-1,7 1 1,1-4-37,-4 4 1,9 1 0,-9 3 0,4 0-55,-1 0 1,0 0 0,5 0-1,-2 3 79,-2 4 1,-8-5 0,7 5 0,3-2 2,2 3 0,-5-6 0,0 5 0,3-7-109,2-7 0,3 2 0,-1-9 0,1-3 61,-1-3 1,-2 1 0,-2 2 0,-5 3 67,-3-3 0,-1 5 1,-9-1-1,1 4 300,0 4 0,0 2 1,-1 3-113,1 0 1,0 10 0,0 5-1,0 4-150,-1 3 1,1 0-1,0-1 1,0-1-229,-1-6 1,8 3 0,0-7 0,1 0-44,1-1 0,-4-2 0,9-7 1,0-2 174,-2-5 0,5 2 0,-8-10 0,1-2 86,-1-2 0,-2 5 1,-7 2-1,0 2 133,-1 5 0,1-5 1,0 3-89,0 2 1,-3 5 0,-2 5 0,-2 2-22,2-2 0,-5 7 0,2 0 0,3 3-16,2-1 0,1-6 0,-1 4 0,1 0-19,4 0 0,2-5 1,-4 5-1,2-2-27,5-5 0,-2 5 0,7-1 0,0 1 3,0 0 1,-8-3-1,6-5 1,-1 3-1,5 2 1,-2 3-1,0-5 1,0 2 55,0-2 0,2 5 0,5-1 0,-2 1 10,-3 0 1,1 4-1,6-4 1,1 0-59,-1-1 0,1 1 0,-1-5 0,1 2-12,0-2 1,6-3 0,4-2 0,-1 0-13,0 0 1,5 0 0,-5 3 0,1 1-47,-1 4 1,-2-1 0,-8-7 0,-2 0-61,-4 0 1,9 0-1,-8 0 1,1 0 67,2 0 1,-7 0-1,0 0 1,-3 0 78,-4 0 0,4 0 0,-2 0 0,-2 0 33,-3 0 1,0 7 0,3 1-1,2-4-65,-2-1 1,-3-3 0,-2 0 0,2 0-9,5 0 1,-5 0 0,5 0 59,-5 0 1,-2 2 0,0 3-1,0 5 21,-1 2 1,1-7-1,0 4 1,0-1-16,0-1 0,-1 7 0,1-4 0,0 0-87,0-1 1,2 1 0,2-5 0,3 2-15,-2-2 0,-3-3 0,0-2 0,3 0 25,2 0 1,3 0 0,-6 0-1,3 0 64,-2 0 1,-3 0-1,-2 0 1,0 0-20,-1 0 1,4 0-1,1 0 1,3-2 31,-2-5 1,-3 4-1,-2-4 1,0 5-43,-1 2 1,4 0 0,1 0 0,3 0-44,-2 0 1,-1-8-1,1 1 1,5 2-62,1 3 0,-6 2 0,4 0 0,-1 0 44,-1 0 1,2-3 0,-4-1-1,2-4 98,-3 4 1,1 1 0,-1 1-1,4-3 97,-4-2 1,-2-3 0,-2 5 0,2-5-100,5-2 1,-4 7 0,4-4 0,-3 2-151,3-1 0,-5-6 0,5 4 0,-2 0 39,2 1 0,-12 1 1,5 6-1,-3-3 110,1-2 0,-6 0 1,1 7 53,2 0 1,2 0 0,0 2 0,-2 3-9,-2 2 0,-1 8 0,8-6 0,0 1-130,0 0 1,-1 4 0,4-6 0,1-4-25,3-1 0,3 4 0,-6 0 0,6-2-6,2-2 0,2-6 0,5-2 0,-2-2 48,-3 2 1,-7-7-1,7 0 1,1 0 42,-4 5 1,-1-3-1,-10 3 1,-1 2 102,1 2 1,0 3 0,0 0-84,0 0 1,-8 3 0,1 2 0,2 2 59,2-2 0,3 4 0,-1-1 1,4-3-211,4-3 1,-3-2 0,8-2 0,0-3 35,0-3 0,2-6 1,5 4-1,-4 1 97,-8-1 0,2-5 0,-2 8 157,-2 2 1,-3 5-129,-2 8 1,-8-4 0,1 11-64,2 2 1,-5-7 0,2-3 0,3-5 66,3-2 0,1 0 0,1 0 0,2-2-78,5-5 1,-2 2 0,9-10 0,1 1 4,-3 2 0,4-5 0,-9 7 0,0 0 23,3 1 0,-8 1 0,5 8 0,-5 0 29,-2 0 0,0 8 0,-3 1 0,-2 3-54,-2 5 0,-1 3 0,8-1 0,2-2-24,5-3 1,-5-6 0,8 4 0,-1-2-50,5-6 0,6-1 0,1-6 0,1-4 71,-1-7 0,1-3 0,-1 0 1,1 2 111,-1-2 1,-6 5 0,-3 0 0,-3 2 57,-4 6 1,-1 1-1,1 3-128,2 0 1,-7 3 0,-8 1 0,1 6-43,-3 2 1,7-7-1,-4 5 36,4-1 0,3-6 1,0 4-1,2-5 80,5-2 1,-5 0-1,8 0 1,-1 0 39,5 0 1,3 0 0,0 0 0,-3 0-230,3 0 1,-5 0-1,2 0 1,3 0-14,2 0 0,-5 8 0,-2-1 1,0-2 61,0-3 0,-5 1 0,5 1 0,-3 4 65,-4-3 0,-1-1 0,1 1 1,2 3 64,-2-4 1,4-1-1,-2-3 1,0 0-54,3 0 0,-6 0 0,8 0 0,0 0-38,0 0 1,2 0 0,8 0-1,-3 0-8,-5 0 1,5 0 0,-5 0 0,6 0 43,1 0 1,-2 0 0,-2 2 0,-3 3 40,3 2 1,2 1 0,3-8 0,-1 0-60,1 0 1,-1 7 0,1 0 0,-1-2 58,1-3 0,0-2 1,-1-2-1,-2-3 125,-4-2 1,6-3 0,-4 5 0,4-2-61,-2 2 1,-2-4 0,5-1 0,-1 0 26,1 0 1,-1 3-1,1 5 1,0-3-483,-1-2 0,-7-1 0,-2 8-1878,-2 0 2197,-13 0 0,-9 10 0,-10 2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23:42:57.8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3115 346 8078,'-44'-14'0,"1"1"-6,-1 4 0,-2-6 0,-7 8 1,-10 2 79,-7 3 0,-13 2 1,4 2-1,-9 8-63,-6 12 0,41-11 1,0 2-1,-5 4 1,-1 2-1,2-1 0,-2 0-89,0-1 0,0 0 1,-1 7-1,-1 1 1,-4-3-1,-1-1 0,1 2 1,-1 0 146,1 0 0,0 0 1,3-1-1,0 0 0,2-1 1,-1 1-1,2 0 0,0 0 16,2-1 0,0 1 0,1 3 1,1 1-1,1 0 0,1-1 0,2-1 1,1 0 12,2-1 0,1 0 0,3 2 1,1 1-1,-37 25 0,5 0-3,0 2 1,17-7 0,3 5 0,14-5-91,12-3 1,7 1 0,7-1 0,8 1-39,5 0 1,14-3 0,9-3-1,16-4-82,11-2 1,10 4 0,12-5 0,8 1 27,6-1 0,8 1 0,-38-19 0,1 0 0,0 2 1,-1-1 71,0 0 1,1-1 0,4 0 0,1-2 0,1 1 0,1-2 0,3 0 0,1-1-60,2-1 1,2-1-1,1 2 1,0-1-1,5-4 1,1-1 0,0 0-1,1-1 127,1-1 1,1 0 0,3 0-1,1-2 1,4 2 0,1-2 0,-1 1-1,1-2 84,-3-1 0,-1-1 0,0-1 1,0 0-1,2-3 0,0-1 1,1 2-1,1 0 62,2-2 1,-1 1 0,-5-1 0,-1 1 0,2-1 0,0 1-1,-2 1 1,-1-1-72,-1 0 1,1-1-1,0 0 1,1-1-1,2-1 1,-1 0 0,-2 0-1,-1-2-75,-5-2 1,-2 1 0,1 2 0,-2 0 0,-4-4 0,-2 0 0,1 1 0,0-1-78,2-2 1,-1 0-1,-5-3 1,0 0 0,1 0-1,-1-1 1,-6 0 0,-2 0 35,-4 1 0,-2-1 0,3-4 1,-1-2-1,-5 1 0,0-1 1,0-1-1,-1 0 2,-3 0 0,-1 0 0,29-29 1,1-8-1,-8 1-3,-7 0 0,-9 7 0,-18 2 0,-11 0 40,-8 1 0,-5 6 0,-9-4 1,-8 2-1,-12 0 0,-12-2 0,-19 5 1,-12-3-40,-13 3 1,34 21-1,-1 0 1,-4 1 0,-2 2-1,-4-1 1,-3 1-76,-4 1 0,-2 0 0,-4 1 0,-2 1 1,-9-1-1,-2 2 0,-3 1 0,-1 2-120,-4 2 1,-1 1 0,-4 1 0,-1 2 0,27 3 0,-1 1 0,-2 0 0,-4 0 0,0 1 0,-2 0 132,-6 0 1,-1 1 0,-1 1 0,-1 1 0,0 0 0,-1 2 0,-3 2 0,0 2 0,-1 0 0,1 2 0,0 1 0,-1 0-53,-1 2 0,1 0 0,-2 3 0,-1 2 0,0 1 1,-1 2-1,1 2 0,-1 1 0,1 0 0,1 0 0,0 1 1,1-1 41,2 0 1,1 1 0,2-1 0,4 0 0,0 0-1,2 1 1,0 1 0,2 1 0,-1 1 0,3-1-1,1 0 1,-1 1-125,1 1 0,0 1 1,1-1-1,8-4 1,1 0-1,1 0 0,0 2 1,1 0-1,1 0 184,-25 9 0,2 1 0,9 1 0,2 1 0,-3 0 0,1-2 0,2-4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1:45.6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65 197 8315,'-21'0'1066,"-1"0"-757,10 0 1,2 9-1,13 6 1,4 4-263,7 3 0,8 0 0,5 0 0,4-1-606,3 1 0,-5-2 1,5-3-1,0-5-262,0-3 0,-5 6 821,7-8 0,-9 0 0,4-7 0</inkml:trace>
  <inkml:trace contextRef="#ctx0" brushRef="#br0" timeOffset="183">479 1 8179,'-22'12'-61,"8"5"1,2-7 0,0 2 152,0 5 1,4 2 0,-4 5 0,0 8 357,0 11 1,-2 10 0,-8 13 0,0 1-311,0 6 0,0 4 1,3 8-1,2-5-248,3-7 0,2-6 1,-5-4-1,4-5-1497,4-7 1605,2-15 0,-3-4 0,-2-10 0</inkml:trace>
  <inkml:trace contextRef="#ctx0" brushRef="#br0" timeOffset="433">501 654 8142,'0'22'792,"-2"-8"1,-3 1-338,-3 2 0,1 2 0,7 3 1,0 0-438,0 0 0,0-1 0,3 1 1,1 0-880,4 0 1,9-1 860,-3 1 0,6 0 0,1 0 0</inkml:trace>
  <inkml:trace contextRef="#ctx0" brushRef="#br0" timeOffset="565">653 545 7989,'-7'-22'28,"-3"1"61,-2-1 0,8 7-458,-4 1 369,6 9 0,12-5 0,2 10 0</inkml:trace>
  <inkml:trace contextRef="#ctx0" brushRef="#br0" timeOffset="817">1198 88 8303,'-12'2'-1410,"2"6"1708,0 6 1,8 8-1,-8 4 1,3 6-371,0 2 1,-8 2-1,6 5 1,-4-2-518,-3-3 0,3-2 589,-1 2 0,-1 6 0,-6-9 0</inkml:trace>
  <inkml:trace contextRef="#ctx0" brushRef="#br0" timeOffset="1033">937 110 8085,'12'0'1049,"0"2"-669,-5 5 0,-5 5 1,6 13-1,-4 1-290,4 3 0,-3 10 1,7-3-1,0 5-173,0 3 1,2 0 0,8-1 0,0 1-214,0-1 0,-1-9 1,1-2-1,0-6-545,0-4 841,-10-5 0,17-7 0,-5 2 0</inkml:trace>
  <inkml:trace contextRef="#ctx0" brushRef="#br0" timeOffset="1232">1437 262 8077,'-9'-12'1356,"6"5"1,-4 14-1241,5 8 0,2 4 0,0 3 0,2 2-94,5 5 0,-2-5 0,10 8 0,-1-3-443,-2 0 1,8 0 0,-6-8 0,3 1 420,-2 0 0,14 0 0,-5 0 0</inkml:trace>
  <inkml:trace contextRef="#ctx0" brushRef="#br0" timeOffset="1349">1655 88 8077,'-10'-22'657,"-4"0"-108,-5 1-549,6 8 0,-6 4 0,7 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1:52.6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176 284 9220,'14'0'359,"1"0"1,2-3-288,2-4 1,10 5 0,5-6 0,5 4-201,7-4 0,12 6 0,-2-5 0,-1 2-374,-4-2 1,2 4 0,-2-7 501,-2 1 0,-13-3 0,-5-10 0</inkml:trace>
  <inkml:trace contextRef="#ctx0" brushRef="#br0" timeOffset="370">328 480 8053,'-21'0'342,"9"0"1,4 0 0,16 0 0,6 0-287,5 0 0,3 0 0,0 0 1,0 0 214,0 0 0,-1 2 0,1 3-181,0 2 1,-8 8 0,-2-6 0,-2 4-37,-5 4 0,-3 2 0,-2 3 0,0-1-99,0 1 1,-9 7-1,-6 3 1,-4 2-61,-3 4 1,-7-6-1,2-3 1,6-5 16,4-2 0,5 0 1,-5-1 67,2 1 0,13-10 0,2-5 143,12-4 1,10-6-1,4-1 1,6-6-20,2-2 0,-5 0 1,4-3-1,1 6-425,0-1 0,-7 7 1,4-4-1,-2 5-757,0 2 1,-7 0 1077,-7 0 0,-1 0 0,8 0 0</inkml:trace>
  <inkml:trace contextRef="#ctx0" brushRef="#br0" timeOffset="603">263 1438 8368,'0'14'445,"0"1"1,0-1-1,2 6-761,6-6 1,-3 6 315,9-6 0,1 6 0,6 1 0</inkml:trace>
  <inkml:trace contextRef="#ctx0" brushRef="#br0" timeOffset="701">328 1220 8151,'-14'-10'-467,"2"-4"-825,2-5 1292,3 7 0,7-8 0,0 8 0</inkml:trace>
  <inkml:trace contextRef="#ctx0" brushRef="#br0" timeOffset="1400">1047 502 7997,'-14'-13'928,"-1"6"-543,10 5 0,-5 4 0,10 5 0,0 8-544,0 4 0,3 3 0,2 0 0,4 0-312,4-1 0,1-6 0,8-1 0,0 1-922,-1-3 1393,-9 7 0,17-16 0,-4 7 0</inkml:trace>
  <inkml:trace contextRef="#ctx0" brushRef="#br0" timeOffset="1567">1243 436 7997,'-2'15'175,"-3"-1"43,-3 3 1,-1 3 0,2 1 0,-6 4 177,1 4 0,-7 7 0,7 12 1,-3 5-221,1 3 0,2 2 0,-5 8 0,5-4-434,2-4 0,-4 3 0,6-10 0,3-3-851,3-2 1,2-12 1108,0-5 0,-10 5 0,-2 0 0</inkml:trace>
  <inkml:trace contextRef="#ctx0" brushRef="#br0" timeOffset="1767">1243 850 7968,'0'22'1023,"0"0"1,0-1-1086,0 1 1,10-3 61,4-4 0,6 4 0,1-7 0</inkml:trace>
  <inkml:trace contextRef="#ctx0" brushRef="#br0" timeOffset="1884">1330 632 7997,'-22'0'-138,"1"0"0,-1 0 0</inkml:trace>
  <inkml:trace contextRef="#ctx0" brushRef="#br0" timeOffset="2185">1940 502 8024,'-19'9'0,"2"6"490,2 4 1,8-2-1,-5 2 1,0 6-405,-1-1 1,9 7 0,-6 1-1,3-1-871,-1 1 0,1-1 785,7-2 0,-9 5 0,-4 10 0</inkml:trace>
  <inkml:trace contextRef="#ctx0" brushRef="#br0" timeOffset="2386">1679 523 11073,'9'22'194,"6"0"1,4 2 0,3 3 0,0 4-187,-1 3 0,4-5 0,1 5 1,3 0-697,-2 0 0,-3-8 1,-2 3 687,0-4 0,-1-4 0,1 1 0</inkml:trace>
  <inkml:trace contextRef="#ctx0" brushRef="#br0" timeOffset="2587">2114 698 9524,'0'21'423,"2"-1"-1429,6-6 1,1 6 1005,6-6 0,14-4 0,-5-1 0</inkml:trace>
  <inkml:trace contextRef="#ctx0" brushRef="#br0" timeOffset="2701">2245 480 8024,'-22'-7'664,"0"-1"-664,0 1 0,10-3 0,3-2 0</inkml:trace>
  <inkml:trace contextRef="#ctx0" brushRef="#br0" timeOffset="3020">2898 828 7972,'22'0'531,"0"0"131,-1 0-662,1 0 0,0 0 0,0 0 0</inkml:trace>
  <inkml:trace contextRef="#ctx0" brushRef="#br0" timeOffset="3152">3159 589 7972,'-21'0'0,"-1"0"-308,0 0 0,0 0 308,0 0 0,1 9 0,-1 3 0</inkml:trace>
  <inkml:trace contextRef="#ctx0" brushRef="#br0" timeOffset="3734">328 22 8172,'-21'-7'-434,"-1"0"1,7 0 0,1 7 0,-3 0 460,-2 0 1,4 0 0,0 2-1,1 8 116,2 12 1,-7 9 0,4 15 0,-4 5 245,-3 7 0,0 7 0,3 10 0,2 12-172,9-38 0,1 2 0,4 2 0,1 2 1,-1 2-1,-1 0 0,3 1 0,0 0-210,-1-1 1,4 0 0,5-2 0,5-1 0,2-4-1,4-1 1,25 38-1188,8-12 837,9-17 1,6-5-1,11-9 1</inkml:trace>
  <inkml:trace contextRef="#ctx0" brushRef="#br0" timeOffset="4033">2397 66 7659,'34'44'-364,"-5"-1"0,-5 3 1,-2 5-1,0 7 698,0 5 0,-3 5 1,-2 2-1,-5 2-303,-2-1 1,-3 4 0,-7-3 0,-2-2-260,-6-2 0,-11 5 1,-10-1-1,0-2-560,-3-2 788,8-12 0,-17 7 0,7-8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2:06.2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13 175 8469,'-10'-13'1145,"7"4"1,3 9-1,17 0 1,10 0-897,9 0 0,15 0 0,10 0 0,11 0-307,15 0 1,10-3-1,-42 0 1,1-1 0,1-2-1,0-2-257,1-2 0,0 0 0,0-1 1,-2 0-1,41-8 0,-15 2-3025,-14 3 3200,-27 9 0,10-15 1,-17 8-1</inkml:trace>
  <inkml:trace contextRef="#ctx0" brushRef="#br0" timeOffset="365">187 479 8326,'-22'0'567,"0"0"0,12 0-322,10 0 1,10 0 0,14 0 0,5 0-140,8 0 1,-3 0-1,-1 0 1,1 3 21,0 4 0,-7-2 1,2 7-1,-5 0-28,-2 0 1,-10 3-1,-2 7 1,-3-1-91,0 1 0,-9 2 1,-13 5-1,-7 8 71,-7 4 0,-5 2 1,-9 1-1,-1-1-27,1 1 1,-1 0-1,1-1 1,-1 1-153,1-1 0,11-2 1,8-7-1,9-10-80,6-7 1,4-12 0,15 2 256,11-4 1,4-6 0,11-4 0,0-5 50,-2 0 0,7-5 0,-5 7 0,6 1-173,1-1 0,-7 0 1,-2 5-1,-2-2-769,-6 2 1,-1 3 0,-4 4 811,1 6 0,-10 4 0,-2 10 0</inkml:trace>
  <inkml:trace contextRef="#ctx0" brushRef="#br0" timeOffset="600">78 1655 8083,'-12'0'3050,"2"10"-3395,10 5 0,2-3 1,6 0 344,6-3 0,6 8 0,1-5 0</inkml:trace>
  <inkml:trace contextRef="#ctx0" brushRef="#br0" timeOffset="732">165 1438 8083,'-22'-20'619,"0"6"0,8-3-735,-1 10 116,11-1 0,-6 8 0,10 0 0</inkml:trace>
  <inkml:trace contextRef="#ctx0" brushRef="#br0" timeOffset="1117">1101 588 8114,'0'-21'881,"0"8"1,10 6 0,5 14-888,4 8 1,3 7-1,-1 4 1,1 3-541,0-2 1,0-3 0,0-4-1,-1-4-1228,1-1 1774,0 0 0,0 6 0,-1 1 0</inkml:trace>
  <inkml:trace contextRef="#ctx0" brushRef="#br0" timeOffset="1301">1472 567 8114,'-22'9'5,"-2"3"0,-3 10 0,-2 0 77,2 0 0,3 9 0,2 5 1,3 6 580,4 1 0,-1 8 0,8 0 0,3-3-647,3-2 1,-5-2-1,-1-1 1,4 1-519,1-1 1,3-2-1,0-4 1,-2-11-1250,-5-9 1751,4 3 0,-16-18 0,7 8 0</inkml:trace>
  <inkml:trace contextRef="#ctx0" brushRef="#br0" timeOffset="1517">1472 915 10739,'0'14'1315,"2"1"1,3 2-1250,2 2 0,10-4 0,-2-1 0,1 3-1032,-1 3 0,12 1 0,-6-1 966,4-6 0,8 6 0,1-8 0</inkml:trace>
  <inkml:trace contextRef="#ctx0" brushRef="#br0" timeOffset="1631">1755 763 8114,'-22'-22'1388,"0"0"-1436,0 0 48,10 10 0,3 2 0,9 10 0</inkml:trace>
  <inkml:trace contextRef="#ctx0" brushRef="#br0" timeOffset="1917">1972 893 9268,'22'0'-209,"0"0"1,0 0 58,-1 0 150,11 0 0,2 0 0,9 0 0</inkml:trace>
  <inkml:trace contextRef="#ctx0" brushRef="#br0" timeOffset="2066">2299 719 8040,'-29'-7'288,"0"-1"0,-7-6 0,7 7 19,2 2 0,3 2 1,2 6-1,0 4-675,0 8 0,8-3 368,-1 2 0,1 1 0,-8 7 0</inkml:trace>
  <inkml:trace contextRef="#ctx0" brushRef="#br0" timeOffset="2566">2691 392 8452,'0'-21'1766,"0"8"1,2 6-1460,6 14 1,-3 6 0,9 8-1,3 1-278,2 0 0,3 0 1,0-1-1,0-1-435,-1-6 0,8 6 1,1-8-1,-1 2-1059,2 1 0,-7-10 1465,5 2 0,-5-5 0,-2-2 0</inkml:trace>
  <inkml:trace contextRef="#ctx0" brushRef="#br0" timeOffset="2750">3083 196 7367,'-22'10'820,"8"2"1,2 12-1,-1 5-260,1 8 1,-2 21-1,-8 12 1,0 12-124,1 15 1,10-46 0,0 2 0,0 2-1,0 1 1,0 0 0,0 0-279,0-2 0,0 0 1,1 3-1,-1-2 0,-11 37 1,3-8-926,4-9 0,-2-26 0,10-13 766,2-9 0,12-6 0,5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6:29:27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249 872 8426,'0'12'552,"10"-5"0,5-17-517,4-11 1,3-6 0,2-14-1,5-8-98,7-4 1,8-12-1,4-10 1,5-3 47,3-4 0,-15 7 1,0 3-1,-9 9 1,-10 9-1,-10 13 1,-10 10 177,-12 12 0,-6 4 1,-6 10-1,-2-2 14,-5 2 0,4 3 0,-4 4 1,5 5 214,2 8 0,1 4 1,-1 5-1,0 8 86,0 11 1,0 11 0,1 13 0,-1 8-240,0 13 0,0 6 1,12-38-1,1 2 1,0 5-1,1 2-362,0 3 0,1 2 1,5 2-1,0 1 1,-2 2-1,0 0 0,3-2 1,2-1-82,2-2 1,2-2 0,0-12 0,2-3 0,12 34 0,-2-26-716,-2-20 0,-1-20 0,5-16-338,-4-10 1,-5-7 1256,-10-9 0,0-11 0,0-2 0</inkml:trace>
  <inkml:trace contextRef="#ctx0" brushRef="#br0" timeOffset="166">97 1177 8291,'-22'0'869,"3"-3"1,2-2-104,2-2 1,8 0-411,-7 7 0,11 0 1,3 0-211,12 0 1,8 0 0,4 0-1,5-3-698,7-4 0,3 5 1,0-6 551,-3 6 0,0-8 0,8-2 0</inkml:trace>
  <inkml:trace contextRef="#ctx0" brushRef="#br0" timeOffset="433">1360 436 9184,'-12'22'598,"5"0"1,-3 2 0,0 3 0,1 4-427,-1 3 1,0 2-1,5 8 1,-4-1-306,-3 1 1,7-8-1,-2-2 1,2 0 132,-3 0 0,6-8 0,-8 6 0</inkml:trace>
  <inkml:trace contextRef="#ctx0" brushRef="#br0" timeOffset="616">1055 589 8652,'0'14'843,"0"1"0,0-1 0,3 8 0,1 0-606,4 0 1,9-1 0,0 3 0,7 3-534,5 2 0,2 7 1,-4-7-1,4-2 296,3-3 0,2 8 0,8 2 0</inkml:trace>
  <inkml:trace contextRef="#ctx0" brushRef="#br0" timeOffset="883">1229 240 8267,'-31'0'-53,"7"0"1,-5 0 0,4 3 231,4 4 0,-1-2 0,-2 12 0,0 4 498,2 6 0,-5 5 0,13-3 0,-6 9-163,-2 11 0,8-1 0,2 10 0,2 3-312,5 2 1,3 4 0,2 6 0,0 4-219,0 1 0,2-6 1,8-14-1,9-7-662,8-5 0,4-5 0,-1-7 1,6-12-1183,5-12 1,0-10 1859,-5-8 0,5-13 0,-7-13 0</inkml:trace>
  <inkml:trace contextRef="#ctx0" brushRef="#br0" timeOffset="1099">1665 284 8248,'0'29'-712,"0"0"1,0 0 1213,0 2 1,0-4 0,0 12 0,0 4 107,0 6 0,0 4 0,0-2 0,0 7-176,0 5 0,0 4 0,0 4 0,0 1-768,0-2 1,0-4 0,0-6 0,0-4-1625,0-3 1958,10-2 0,-8-17 0,8-3 0</inkml:trace>
  <inkml:trace contextRef="#ctx0" brushRef="#br0" timeOffset="1333">1883 981 9452,'9'-12'695,"3"2"0,10 10 0,2 0-585,5 0 0,0-7 1,13-1-1,4 1-2495,0-3 2385,9 8 0,1-17 0,9 7 0</inkml:trace>
  <inkml:trace contextRef="#ctx0" brushRef="#br0" timeOffset="1466">2580 676 8237,'-56'12'0,"3"-5"418,-1-4 0,8-3 0,-7 2 1,2 3 238,1 2 0,-1 8 1,7-8-1,3-2-1413,5-3 1,4-2 755,11 0 0,-1 0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6:29:39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1010 8035,'0'-22'-415,"0"-7"1,0 0 0,0 0 1162,0-3 0,3 1 0,2-10 0,2 0-485,-2-5 0,0-12 1,-1 0-1,6-8-309,2-6 1,-4 1-1,6-8 1,3 1-108,2 8 0,1 10 1,-3 23-1,-3 8 90,3 5 0,2 17 1,1 14 157,-6 20 1,3 11 0,-7 11 0,0 6 94,-1 11 0,6 4 0,-6-2 0,1 4-315,0 8 0,-3 2 0,-4 1 0,1-6-383,4-2 1,-1-5 0,-7-9 0,0-8-297,0-7 0,0-7 804,0-18 0,0-9 0,0-2 0</inkml:trace>
  <inkml:trace contextRef="#ctx0" brushRef="#br0" timeOffset="184">1 683 8035,'0'12'2263,"2"-2"-2158,5-10 0,5 0 0,13-3 1,1-4-228,3-7 0,10 2 1,-3-3-1,5 1-1156,3 1 1278,0-6 0,9 7 0,2-10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00:01:10.7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937 748 8320,'-10'-31'472,"1"-1"0,-8-4 0,5 7 688,2 5 1,-7 2 0,0 0-844,-9 1 0,1 9 1,-6 4-1,2 6-127,0 2 0,0 7 0,7 5 0,0 5-235,0 7 1,3 5-1,2 0 1,5 8-295,2 4 1,3-7 0,7-3 0,0-2-63,0 0 1,7-7 0,3-10-1,2-2-69,5-5 0,2-3 1,3-4-1,0-6 203,0-6 0,0-8 0,-3-7 0,-2-7 148,-3-5 1,-1-3 0,1-2 0,-7-2 127,-4-3 1,4-10 0,0 3-1,-2-5-27,-3-2 0,-4 2 0,-3 5 1,-2 7-55,2 5 0,-5 12 214,3 5 0,0 20 1,7 14-1,0 19 228,0 14 1,0 4-1,0 16 1,2 2-181,6 3 0,-4-5 0,11 0 0,-1 0-273,-1-2 1,6-3-1,-5-9 1,6-1 82,2 1 0,9-10 0,3-3 0</inkml:trace>
  <inkml:trace contextRef="#ctx0" brushRef="#br0" timeOffset="333">1264 444 8208,'14'-22'103,"1"0"199,2 0 1,-5 0 0,2 3 0,3 2 145,3 3 0,1 2 0,1-3 1,0 5 164,0 1 0,2 6 1,3-4-389,2 5 0,0 11 1,-10 6-1,-4 4-76,-8 3 1,2 0-1,-1 2 1,-3 2-153,-3 3 1,-4 8 0,-6-6 0,-4 1-132,0-1 1,-7 8 0,4-3 0,-4 5-186,-3 3 0,0-8 0,1 0 0,-1 1-418,0-3 1,10-3 445,5-9 1,14-10 0,7-5 0,8-7 290,7-7 0,5-15 0,10-12 0</inkml:trace>
  <inkml:trace contextRef="#ctx0" brushRef="#br0" timeOffset="501">1438 640 8224,'-27'-8'0,"6"-1"594,1-4-487,11 9 0,11-8 0,17 7 0,10-3-153,5 4 1,3 1 0,6 1-1,3-3-5,5-2 1,-5-1 50,5 8 0,4 0 0,1 0 0</inkml:trace>
  <inkml:trace contextRef="#ctx0" brushRef="#br0" timeOffset="933">1 1358 8275,'22'0'-447,"-1"-7"0,3-3 0,6 1 678,6-1 1,17-5 0,15 6-1,16-1 122,16 0 1,-41 3 0,3 0-1,3 2 1,3 0 0,4 0-1,1 0-240,1 0 1,0 1 0,-5 0 0,-1 0 0,2 4 0,-2 0-1,-2 0 1,-1 0-58,-2 0 0,-3 0 0,-5 0 0,-3 0 0,35 0 0,-17 3-540,-17 4 0,-11-4 484,-21 4 0,-18 5 0,-6 0 0</inkml:trace>
  <inkml:trace contextRef="#ctx0" brushRef="#br0" timeOffset="1450">1307 1707 8296,'-21'-20'707,"-1"6"-372,0 6 0,-7-1 1,-2 1-1,-3 4 137,-5 1 0,-2 6 0,-3 4 1,1 7-181,-1 6 0,3 4 1,2 3-1,5 4-383,3 3 1,2-5 0,10 5 0,2-3-133,2-4 1,10-3-1,-2-2 1,5 0-228,2-1 0,2-8 1,5-6 121,8-5 0,4-2 0,3-2 0,0-8 131,-1-12 0,1 1 1,0-11-1,0 1 129,0-6 0,-1 3 0,1-2 0,-3-3 134,-4-2 0,4-2 0,-7-1 1,3-2-102,-1-5 1,-9 5 0,5-4 0,-3 6-1,1 8 1,-1 4 251,-7 11 1,-3 13-1,-1 16 130,-4 18 0,-6 13 1,4 7-1,-2 5-6,-5 7 1,7-5 0,3 0-1,5-2-207,2 0 1,0 2-1,0-5 1,2 6-482,5 1 0,5-6 0,10 2 1,0-5 346,0-3 0,0 1 0,-1-1 0</inkml:trace>
  <inkml:trace contextRef="#ctx0" brushRef="#br0" timeOffset="1751">1721 1707 8304,'-22'-13'870,"8"4"0,2 11-545,2 5 0,-5 6 1,6 11-1,-1 5-242,0 7 0,-4-2 1,7 2-1,-1 3-335,-1 2 1,4-5-1,-7 1 1,0 1-506,0 4 0,0-9 0,-3-4 0,5-4-90,1-4 1,4-8 846,-10-6 0,1-14 0,-8-6 0</inkml:trace>
  <inkml:trace contextRef="#ctx0" brushRef="#br0" timeOffset="1886">1394 1837 8094,'0'-22'0,"0"8"0,0-1 0,3 1 173,4 2 0,-4 0 1,6 7 317,1-2 1,4 9 0,13 13 0,2 6-25,-2 8 1,7 5 0,2 10-1,5-1-415,3 1 0,-1-1 0,1 1-52,-1 0 0,10 9 0,3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6:29:38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632 697 8012,'7'-34'0,"3"5"0,0 5-420,0 2 0,4 0 1522,-7 1 1,1 11-583,-8 10 0,0 12 1,-3 15-1,-4 4-155,-8 3 0,-4 5 0,-3 9 0,-2 5-246,-5 3 0,2 2 0,-9 10 0,-3 2-337,-2 3 1,5 2 0,0-5-1,-3 2-533,-2-1 0,0-6 0,2-7 0,5-10-514,3-9 1,2-17 1264,7-15 0,0-14 0,0-5 0</inkml:trace>
  <inkml:trace contextRef="#ctx0" brushRef="#br0" timeOffset="201">1 806 8012,'14'0'27,"-2"2"0,-2 6 224,-5 6 0,7 6 1,0 1-1,3 4 102,-1 4 1,3 4-1,10 11 1,4 0-217,3-1 1,0 1 0,5 2 0,-3 2-286,3 3 1,2 0-1,0-10 1,-2-3-586,-3-1 0,-7-18 1,5 3 732,-3-3 0,8-9 0,-5 0 0</inkml:trace>
  <inkml:trace contextRef="#ctx0" brushRef="#br0" timeOffset="484">981 174 8031,'0'22'-30,"0"0"0,7 0 0,0 0 1,-2 2 176,-3 5 1,-2-3-1,0 8 1,0 0 424,0 0 0,3 10 0,2 4 0,2-4-573,-2-6 0,0-1 0,-1 9 0,4-1-765,-3-1 0,4 2 0,-2-17 766,-2-2 0,7-3 0,1-2 0</inkml:trace>
  <inkml:trace contextRef="#ctx0" brushRef="#br0" timeOffset="684">719 196 9050,'0'-22'218,"0"8"1,3 2 0,2 0 66,2 0 0,12 4 0,1-4 0,9 0-165,4 0 1,4 5-1,9-8 1,5 1-137,7 2 1,-3-5-1,1 10 1,-3 2-1601,-4 2 1616,6 3 0,-9 0 0,7 0 0</inkml:trace>
  <inkml:trace contextRef="#ctx0" brushRef="#br0" timeOffset="867">1438 1394 8353,'-2'12'2296,"-6"-5"-2296,6-4 0,-8-3 0,10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6:29:41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1 7981,'0'22'-167,"-2"-8"1,-3 1-1,-5-1 348,-2-2 1,5 10 0,-8-3 0,-2 10-221,-2 5 1,-10 0-1,0 5 1,2-5-500,3-3 538,2 8 0,-9-5 0,-3 9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6:29:46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1019 8125,'0'12'615,"-7"-5"1,0-16-444,2-13 1,3-2-1,2-15 1,0-5-189,0-4 0,0-15 1,0-2-1,0-13-266,0-6 1,9-4-1,6 1 1,4 0-8,3 0 0,-8 12 1,1 12 372,2 17 0,2 22 1,1 19 69,-6 10 0,3 19 1,-7 17-1,-1 10 66,1 5 0,5 2 0,-6 7 1,3 1-156,5-1 0,-5 0 1,1 1-1,-4-1-399,-4 0 0,5-2 1,-3-5-1,0-7-375,3-5 1,-8-12 708,6-5 0,-6-24 0,-2-8 0</inkml:trace>
  <inkml:trace contextRef="#ctx0" brushRef="#br0" timeOffset="166">44 605 8125,'-19'-2'650,"4"-6"1,6 4-518,9-11 1,9 10 0,6-2 0,7 5-192,7 2 1,-3-8 0,11 1 0,1 2-318,3 3 375,3 2 0,0-10 0,-1-2 0</inkml:trace>
  <inkml:trace contextRef="#ctx0" brushRef="#br0" timeOffset="383">763 866 8443,'22'0'379,"-1"3"1,1 2 0,0 2-587,0-2 1,9-3 0,8-2-1,7 0-709,5 0 1,7-2 915,-7-5 0,9-6 0,-4-8 0</inkml:trace>
  <inkml:trace contextRef="#ctx0" brushRef="#br0" timeOffset="500">1329 714 8297,'-34'0'0,"3"0"421,-1 0 0,8-2 0,-5-3 1,2-3-109,-2 4 1,-2 1 0,-5 3-1,4 0-555,1 0 1,6 0 0,-4 0 241,5 0 0,2 10 0,1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6:29:43.3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216 88 8065,'-9'14'0,"-6"1"0,-2 2 43,3 2 0,-6 13 0,8 4 1,-2 8 110,-1 6 1,10 18 0,-2 19 0,5-36-1,-1 2-2,-1 7 0,1 1 0,2 7 0,0 2 0,-3 12 1,0 3-1,2 5 0,-1 2-222,0 3 0,-1 1 0,2 3 1,-1 0-1,0-32 0,-1 0 0,-1 0 1,1 1-1,0 0 0,0-1 138,0 1 0,0-1 0,0-1 1,1 21-1,1-2 0,-2-7 0,1-1 1,2-7-1,2-2-240,2-7 1,1-1-1,1-7 1,2-2-1,15 38 1,0-16-200,0-22 1,-1-15-1,4-17 371,4-4 0,5-6 0,9-9 0</inkml:trace>
  <inkml:trace contextRef="#ctx0" brushRef="#br0" timeOffset="365">1044 284 8224,'0'14'716,"-3"1"1,-1 2-441,-4 2 0,-9 13 0,3 4 0,-5 5-305,-3 3 0,7 9 0,1 3 0,-3 2-343,-3 0 1,-1-7 0,-1 4 0,0-4-345,0-10 1,3-7 0,2-15 715,2-4 0,1-5 0,-8-10 0</inkml:trace>
  <inkml:trace contextRef="#ctx0" brushRef="#br0" timeOffset="548">652 415 8796,'22'0'318,"-8"9"0,1 6 0,2 4-118,2 3 1,10 2 0,2 3-1,1 4-279,-1 3 1,8 0 0,-3 5-1,3-5-905,-3-3 1,3 5 983,-10-7 0,10 0 0,-5-7 0</inkml:trace>
  <inkml:trace contextRef="#ctx0" brushRef="#br0" timeOffset="715">1370 545 8053,'13'10'34,"-4"2"0,-9 10 104,0 0 1,8 7 0,-1 2 0,0 3-496,3 5 0,-8 4 0,8 6 357,-1 1 0,-6 11 0,7-5 0</inkml:trace>
  <inkml:trace contextRef="#ctx0" brushRef="#br0" timeOffset="1048">979 1786 7849,'-13'10'336,"-4"2"1,8 10-160,-3 0 1,4 7-1,-4 2 1,3 3-156,4 5 0,-5-5 0,3 4 0,0 6-392,-3 4 1,8-4-1,-8-8 370,0 3 0,-2 2 0,-10 3 0</inkml:trace>
  <inkml:trace contextRef="#ctx0" brushRef="#br0" timeOffset="1248">717 1874 7923,'0'-12'487,"10"4"0,4 16-372,6 6 1,2 8 0,-1 4 0,1 6-150,0 2 0,7 2 0,2 8 0,1 2-706,-1 4 740,8-4 0,-15 8 0,8-11 0</inkml:trace>
  <inkml:trace contextRef="#ctx0" brushRef="#br0" timeOffset="1531">1327 2157 8003,'19'-10'11,"-4"-4"0,4 1 1,-4-1-1,4-3 136,3-2 0,7-1 1,0 3-1,-2 5 132,-3 3 0,-3 1 0,1 8-70,0 0 0,-3 3 0,-4 4-146,-8 7 1,-4 13-1,-3 5 1,0 1-53,0 6 1,-10 2 0,-2 3 0,-3-1-161,1 1 1,9-8-1,-5 0-50,1 3 0,9-7 0,0-6-96,12-9 1,7-12 0,5-17 0,5-12 294,8-8 0,13-14 0,6-9 0</inkml:trace>
  <inkml:trace contextRef="#ctx0" brushRef="#br0" timeOffset="1831">2263 1 8021,'0'29'-69,"3"2"0,2 3 182,2 5 0,7 14 0,-4 12 1,0 15 216,-1 12 0,-1-37 0,-1 2 0,-3 7 0,-1 2 0,1 5 0,-1 1-152,3 3 1,-2 0 0,-3 4 0,1-1 0,1-1 0,1-1 0,-3-3-1,-2-1-203,-2 0 1,-1-1 0,-1-6 0,-3 0-1,-3 2 1,-2-1 0,0-4 0,0-3-2,-2-2 1,1-2-1,-15 39 1,4-21 0,-1-8-105,-3-7 0,0-7 0,7-15 0,0-7-820,0-5 0,1-4 950,-1-6 0,0 6 0,0-8 0</inkml:trace>
  <inkml:trace contextRef="#ctx0" brushRef="#br0" timeOffset="2231">2917 1482 8007,'0'21'-44,"0"1"1,0 2 0,0 3 249,0 2 1,0 10 0,0-3-1,0 8 158,0 6 1,0-4 0,0 5 0,-3-5-650,-4-2 0,-5 4 1,-10-4-1,3-8 285,4-2 0,-14-10 0,5 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6:29:42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414 88 8000,'-14'7'27,"2"3"1,0 2 148,-1 5 1,9 10 0,-6 4-1,0 3 48,-4 5 1,2 2 0,0 2-1,-1 1-411,1-1 0,5 8 0,-5 0 0,0-3-378,0-2 0,5-4 1,-6-6 564,4-7 0,-8-5 0,5-2 0</inkml:trace>
  <inkml:trace contextRef="#ctx0" brushRef="#br0" timeOffset="233">0 1 7989,'15'19'103,"0"-4"0,-8 4 0,7-2 1,1 7 192,-3 5 1,7 10 0,-4-3 0,7 8-58,7 7 0,2-5 0,8 4 0,-3-1-309,3 2 1,-5-5-1,2 4 1,0-4-460,-2-2 0,0-8 0,-10-2 529,-2-2 0,14 6 0,-12-4 0</inkml:trace>
  <inkml:trace contextRef="#ctx0" brushRef="#br0" timeOffset="533">915 654 8083,'0'22'318,"0"-8"652,0 1 1,0-8-715,0 8 0,10-10 0,4 2-598,6-5 1,1-2 0,4 0 0,1 0-308,3 0 0,10-9 649,-3-6 0,5-4 0,3-3 0</inkml:trace>
  <inkml:trace contextRef="#ctx0" brushRef="#br0" timeOffset="667">1481 436 7392,'-21'0'-44,"-1"0"1,-7 0 0,0 0 0,0 0 739,-3 0 0,-2 0 0,-9 3 1,-1 2-1105,1 2 0,6 0 408,1-7 0,0 0 0,-8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6:29:48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544 501 8135,'0'-36'0,"0"2"-114,0 2 1,0 3-1,0 8 208,0-1 1,-3 10 0,-4 4-1,-7 6 97,-6 2 0,-9 12 1,-2 10-1,-1 14 85,1 13 0,-8 6 0,3 15 0,-5 10-130,18-34 0,2 3 0,2 3 1,2 2-1,-2 4 0,2 3 0,-2 4 1,1 3-13,1 5 1,0 4-1,1 7 1,1 3-1,4 6 1,3 1 0,0 0-1,1 0-200,3 1 0,1-1 0,2-6 0,2-2 0,2 0 1,3-2-1,3-9 0,2-3-186,1-6 0,2-3 0,5-9 1,1-4-1,16 20 0,6-10-313,1-9 1,-2-12 0,-2-8 0,-5-4-951,-3-8 1515,8-11 0,-15 1 0,8-9 0</inkml:trace>
  <inkml:trace contextRef="#ctx0" brushRef="#br0" timeOffset="316">1175 523 8362,'-12'-22'457,"3"10"0,9 5 0,0 16 0,0 13-258,0 12 0,0 7 1,0 3-1,0-1-233,0 1 0,0-1 0,0 3 1,0 3-503,0 1 0,-3 1 0,-2-7 536,-2-1 0,0 11 0,7 1 0</inkml:trace>
  <inkml:trace contextRef="#ctx0" brushRef="#br0" timeOffset="716">2199 566 8075,'12'-22'0,"-2"1"-107,-1-1 1,-4 0 721,10 0 1,-11 13 0,4 9-274,-6 12 0,-2 17 1,0 7-1,0 8-63,0 6 1,0-1 0,0 7 0,0-1-191,0 1 0,0-5 1,0 7-1,0 0-475,0-3 0,0-1 0,0-11 386,0 1 0,0-1 0,0 1 0</inkml:trace>
  <inkml:trace contextRef="#ctx0" brushRef="#br0" timeOffset="2683">1328 2112 8104,'-29'15'0,"-3"-3"69,-2-2 0,8 9 0,-3 0 1,5 10 72,2 5 1,0 3 0,0 6-1,3 3-1,4 5 1,6-3 0,9 8 0,0-5-185,0-10 1,2-2 0,5-18-1,10-6 64,10-3 1,-3-10 0,5 3-1,-5-12 154,-2-15 1,2 0-1,0-9 1,1 0-32,-6-6 0,-2-4 1,2 0-1,-2 2-124,-2 3 1,-8 0 0,5-5 0,-2 2-147,-5 3 1,-3 9 0,-2-5 0,-2 3-239,-6 0 1,-4 3-1,-9 9 1,-1 2-347,0-2 0,0 8 710,0 1 0,1 6 0,-1 2 0</inkml:trace>
  <inkml:trace contextRef="#ctx0" brushRef="#br0" timeOffset="3316">3527 0 8207,'0'53'145,"7"5"0,3 15 0,2 9 101,5 10 1,-10-37 0,-2 1 0,2 9-1,1 1 1,-1 6 0,0 1-58,0 5 1,-2 2 0,1 1-1,-2 2 1,-3 4 0,-2 0 0,1 2-1,0 1-326,1 5 1,-2-1 0,-6-9-1,-3-1 1,-1 3 0,-2-2 0,-2-6-1,-2-3 165,-1-2 0,-2-3 0,0-7 0,-1-2 1,-1-1-1,0-3 0,1-8 0,-1-4-48,-22 27 1,-7-15 0,0-17 0,3-4-606,2-8 0,2-15 0,3-7 625,5-4 0,2-10 0,5-1 0,-5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6:29:56.2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44 174 8097,'-12'-9'574,"-5"4"-84,10-10 1,0 1-243,7-8 1,2 10 0,5 2 0,8 0 66,4-4 1,3 4 0,0 1 0,2 1-115,5 1 0,-5-7 0,8 6 0,-3 3-166,0 3 1,2 2 0,-4 0 0,2 2-96,-3 6 1,-9 1-1,-4 8 1,-4-2-9,-4 2 1,-3 2 0,-2 5 0,-2 3-19,-5 2 1,-5 2-1,-13-4 1,-1 5-44,-3 1 0,-3-6 0,3 2 1,-5-5-146,1-2 1,1 0 0,10-3-1,1-2 185,-1-2 0,10-13 220,4-2 0,8-7 0,8-10 0,6 2 138,6-2 0,4 8 0,2 1 0,3 6-237,-2 2 0,5 0 0,-3 0 1,0 0-547,2 0 1,-7 0-1,5 0 514,-5 0 0,8 0 0,2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0:58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458 168 8044,'-22'12'0,"7"7"0,1-4 24,-3 4 1,5 3 0,0 0 0,0-1-25,-1 1 0,1 7 0,-5 3 0,3 2 235,-3 4 0,5-4 1,-3 5-1,-2 4 181,-2 6 0,5 2 0,-1-8 0,1 1-725,1-1 0,-4-2 0,8-4 0,-1-8-527,0-5 0,3-10 836,7 1 0,-10-10 0,-2 4 0</inkml:trace>
  <inkml:trace contextRef="#ctx0" brushRef="#br0" timeOffset="282">0 59 8049,'15'-19'310,"-1"4"0,-6-2-51,6 10 0,-7 9 0,5 15 0,-2 7 196,-5 5 1,5 13-1,-1-1 1,3 7-60,5 0 0,3 6 0,2-1 0,2 0-243,5 0 0,2 5 0,8-7 0,-3-2-471,3-3 0,-5-5 1,2-5-1,0-7 318,-2-5 0,7 8 0,-7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1:19.6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1199 8143,'7'-29'-48,"1"0"1,6 0 0,-4 7 0,2-2 23,5-5 0,5 2 0,4-9 0,6-3 163,2-2 0,-5-3 0,5-2 0,-3-2-136,-4-3 0,-3 0 0,-5 8 0,-4-1-30,-8 1 1,-5-1-1,-2 3 1,0 5-47,0 7 1,-9 7-1,-3 5 1,-3 5-5,1 2 1,-1 12-1,-7 15 1,1 10 175,-1 9 1,0 13 0,0 4 0,0 3 74,1 4 0,6 5 0,1 8 1,-3 4-168,-3 1 0,8 14 1,5-5-1,5 2-201,2 1 1,2 2-1,5-7 1,10-15 204,10-15 0,7-18 1,9-8-1,-2-7 112,-4-8 0,1-14 0,-6-14 1,-3-8 86,-5-7 0,0-3 0,-16-4 1,-4 5-100,-1-1 1,-3 8 0,-3-5 0,-4 5-299,-7 2 0,-8 0 1,-7 3-1,-5 2 22,0 2 0,-7 3 0,7-5 0,-2 5 156,-1 2 0,8 3 0,-5 7 0,3 0 174,4 0 0,3 3 0,2 4 0,3 7-190,5 6 1,4 2 0,10-1-663,0 1 0,12-3 687,10-4 0,9 4 0,13-7 0</inkml:trace>
  <inkml:trace contextRef="#ctx0" brushRef="#br0" timeOffset="352">1090 698 8253,'0'-22'0,"-3"0"236,-4 0 0,2 3 1,-9 5 60,-3 6 0,5 6 1,-3 2-1,-2 2 81,-2 6 0,4 4 0,1 12 0,-3 3-129,-2 2 1,4 9-1,3-1 1,0 4-211,0 2 1,7-6-1,-2-4 1,4 1-332,3 0 1,0-7-1,0 2 1,3-5-1132,4-2 0,7-10 1423,15-5 0,5 5 0,10 0 0</inkml:trace>
  <inkml:trace contextRef="#ctx0" brushRef="#br0" timeOffset="517">1503 676 8177,'-9'12'127,"4"0"1,-7-5 327,2 8 0,-4 4 1,4 6-1,0 1-542,1 3 0,-1 3 1,5-6-1,-2 6-743,2 2 1,-5-5 829,3 7 0,-10-9 0,5 4 0</inkml:trace>
  <inkml:trace contextRef="#ctx0" brushRef="#br0" timeOffset="701">1220 698 8293,'22'22'362,"0"-1"0,0 1 0,-1 0-345,1 0 0,0 2 0,0 2 0,2 4-17,5-4 0,-5 8 0,8 0 0</inkml:trace>
  <inkml:trace contextRef="#ctx0" brushRef="#br0" timeOffset="919">1743 306 8098,'22'22'-20,"-3"2"1,1 2-1,-4 6 220,1 2 1,8 4 0,-11 11 0,3 4 388,-2 3 0,1-1 0,-8 3 0,-3-4-434,-3-1 0,-2 0 1,-2 8-1,-6-3-862,-6 2 1,-8 3-1,-5 2 707,-2 1 0,-9-1 0,4 0 0</inkml:trace>
  <inkml:trace contextRef="#ctx0" brushRef="#br0" timeOffset="1152">2353 1024 8319,'2'13'497,"5"-6"1,-2-5-1,10-2 1,2 0-866,2 0 0,5 0 1,3 0 367,2 0 0,10 0 0,-5 0 0</inkml:trace>
  <inkml:trace contextRef="#ctx0" brushRef="#br0" timeOffset="1251">2571 981 8101,'-44'0'0,"8"0"0,2 0 0,2 0 180,6 0 0,2 0-180,2 0 0,0-10 0,0-2 0</inkml:trace>
  <inkml:trace contextRef="#ctx0" brushRef="#br0" timeOffset="1866">3376 937 8864,'22'0'400,"-10"-2"0,-2-5 0,-1-8-196,6-4 1,4-13-1,6-4 1,4-8-39,7-6 0,-2-6 0,0-9 0,-3-1-185,-4 1 1,-10 2 0,-5 3 0,-3 4-337,-4 3 1,-2 9 0,-6 13 22,-4 7 1,2 7 0,-9 21 0,-3 11 249,-3 14 1,-1 19-1,-1 10 1,0 8 203,0 6 0,0-1 1,1 11-1,-1 5-26,0 5 1,11-36-1,0 2 1,1 0-1,1 2 1,0 5-1,1 1-219,0 3 0,2 0 1,3-4-1,1-2 1,-1-5-1,1-2 1,3-5-1,3-1 129,10 37 0,6-31 1,1-27-1,1-17 656,0-9 0,0-13 0,-3-5 1,-4-6-36,-8-8 1,-5 2-1,-2-9 1,0-3-133,0-2 1,-9 5 0,-6-1-1,-4 1-387,-3 2 0,0-5 0,-2 10 1,-3 3-319,-2 2 1,-2 4-1,4 6 1,-4 6 158,-3 6 1,7 4 0,-2 6 0,5 6-63,2 6 0,8 1 0,2 4 0,2 1-490,5 3 1,5-7 0,7-8 0,8 1-1016,4-3 0,3 5 1618,0-10 0,9 1 0,3-8 0</inkml:trace>
  <inkml:trace contextRef="#ctx0" brushRef="#br0" timeOffset="2168">2287 741 8116,'-21'0'1433,"6"0"-903,1 0 1,11 0 0,3 0 0,15 3-461,11 4 1,8-5 0,10 6 0,2-6-2554,5-2 2483,4 0 0,11-10 0,-1-2 0</inkml:trace>
  <inkml:trace contextRef="#ctx0" brushRef="#br0" timeOffset="2583">4160 1 8134,'0'22'-102,"-2"0"0,-3 2 0,-2 2-152,2 3 1,-5 10 0,3-5 0,2 2-504,3 1 757,2-11 0,-10 25 0,-2-5 0</inkml:trace>
  <inkml:trace contextRef="#ctx0" brushRef="#br0" timeOffset="2851">4748 458 8069,'-14'22'-18,"-1"2"1,-2 3-59,-2 2 1,-1 7 0,4-4-1,3-1-186,4 1 0,-8 6 0,5-4 0,-3 0 262,1-5 0,-1 5 0,-7 0 0</inkml:trace>
  <inkml:trace contextRef="#ctx0" brushRef="#br0" timeOffset="3019">4509 567 8069,'29'10'-621,"0"2"1,-3 2 751,-1 1 0,-4-3 1,3 5-1,3-2-188,2 1 0,0 4 57,-7 2 0,9-1 0,3 1 0</inkml:trace>
  <inkml:trace contextRef="#ctx0" brushRef="#br0" timeOffset="3268">4596 132 7990,'-37'17'0,"1"4"35,-3 4 1,8 6 0,0 0-1,1 6 400,1 9 1,0 0 0,8 12 0,-1 0-202,0-3 0,3 11 0,4-3 0,8 7-396,5 0 0,2-2 1,2-5-1,5-3-1279,8-2 1441,14-19 0,5 2 0,9-19 0</inkml:trace>
  <inkml:trace contextRef="#ctx0" brushRef="#br0" timeOffset="3468">5205 284 7990,'0'44'0,"0"4"129,0 10 1,3-5 0,2 17-1,4 3 263,3 2 0,-7-2 0,3 6 0,-8 1-373,-8-2 1,-11 6 0,-12-6 0,-3 2-20,-5 0 0,-12-10 0,-5 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1:17.8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719 845 8210,'-36'0'99,"0"0"0,7 0 0,-5 2 0,2 5 203,6 8 0,2 4 0,4 5 0,3 3-93,3 2 1,9 7-1,-2-4 1,4-1-107,3 1 1,3-3 0,4-8-1,8-1-412,4-6 1,10 3-1,2-9 1,1-4-280,-1-1 0,1-13 0,-6-4 1,6-8 265,2-7 0,-8 2 0,3-9 1,-4-3 321,-4-2 0,-1-3 0,-3 1 0,-3-1 0,3 1 0,-7-3 0,-3-5 0,-5-7 0,-2-5 0,0-5 0,-2-2 0,-3-2 0,-2 1 0,-10-4 0,2 5 0,-1 7 142,1 10 0,-4 19 195,4 12 1,5 15 0,1 22-1,1 16 20,1 15 0,0 10 1,7 9-1,0 0-79,0 1 1,7 9 0,0 5 0,1 4-558,1 3 0,-4-2 0,7-3 1,0-4-1559,1-3 1657,-9-3 1,16 3-1,-8 3 1</inkml:trace>
  <inkml:trace contextRef="#ctx0" brushRef="#br0" timeOffset="219">1 1781 9267,'22'-12'0,"2"2"212,5 1 1,17 4 0,19-7 0,13-1-346,6 1 1,15 0 0,-46 4-1,1-1 1,2 3 0,-1 0-64,-1 1 0,-1 1 1,-1-2-1,0 2 1,35-1 195,-10-2 0,3 0 0,-2 7 0</inkml:trace>
  <inkml:trace contextRef="#ctx0" brushRef="#br0" timeOffset="701">698 2260 8220,'-15'-7'19,"1"0"379,-3 2 0,5-5 0,-3 3-235,-2 2 1,-2 2-1,-1 6 1,3 4-85,3 8 0,2 4 0,-5 3 1,5 2-207,2 5 0,-4-5 0,6 8 0,4-3-318,1 0 0,3 0 0,0-7 0,0-1 0,3-9 0,4-4 1,7-6 246,6-2 1,-1-10 0,0-6 0,-2-11 170,0-9 1,7-6 0,-9-1 0,4-3 40,3-5 1,-3 5 0,-2-7 0,-5 2 151,-2 0 1,-3-7 0,-7 7 0,0 3-76,0 2 1,0 3 0,-2 1 0,-3 6 1,-2 7 1,-10 15-1,2 9 186,-4 10 0,5 9 0,1 15 1,4 10 18,4 9 1,-5 1 0,3 9-1,2 2-75,3 3 0,-5-5 0,-1 0 1,3 3-434,3 2 0,2 0 0,2-5 0,6-8 210,6-4 0,6-2 0,1-1 0</inkml:trace>
  <inkml:trace contextRef="#ctx0" brushRef="#br0" timeOffset="885">1242 2042 8085,'-22'22'0,"1"2"0,1 3 0,3 4 316,3 3 0,-1 5 0,-7 9 0,1 6-358,-1 1 0,-2 1 0,-3 4 0,-2-2-652,2 3 0,6-8 0,4-4 694,2-11 0,1-6 0,-8-11 0</inkml:trace>
  <inkml:trace contextRef="#ctx0" brushRef="#br0" timeOffset="1070">959 2064 7907,'0'22'-169,"0"-8"1,2 1-1,3 2 675,2 2 0,10 10 0,-4 3 1,1 2-567,1 4 0,1-4 1,11 5-1,2 2-1126,-2 0 1186,7 7 0,-10-14 0,7 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00:01:17.7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748 717 8231,'22'-22'-391,"-3"0"1,-2 0 268,-2 0 0,-3 1 1,5-1-1,-3 0 1075,3 0 0,-5 1 0,1-1-60,-4 0 1,-1 0-450,-8 0 1,-10 10 0,-5 8-257,-4 8 1,-10 8-1,0 10 1,2 0-175,3 0 1,2 9-1,1 3 1,-1 2-227,0 1 1,3-3-1,4 4 1,8-4-87,4-2 1,3-3 0,0-8 0,3-1 300,4-6 1,12-4-1,13-12 1,2-8 172,4-12 1,4-9 0,1-15-1,1-3-195,-1-1 1,-9-11 0,-7 5 0,-10-2-132,-10 0 0,-5 0 0,-4-5 1,-8 5-268,-11 7 1,-11 8 0,-11 4 0,-3 5 35,-5 3 1,5 9-1,-3 10 1,8 2-144,5 5 1,0 13 0,-6 9 523,6 9 0,-5 8 0,7 10 0</inkml:trace>
  <inkml:trace contextRef="#ctx0" brushRef="#br0" timeOffset="565">1598 390 7705,'2'-19'790,"5"2"-292,8 2 1,7 10 0,4-4 0,6 1-189,1 1 1,-6 0 0,5 7-1,-3 2-142,0 6 1,-3-4 0,-9 11 0,-5 2-74,-2 2 0,4 3 0,-6 0 0,-3-1-41,-3 1 1,-12 2-1,-7 3 1,-7 5 37,-5 1 1,-7 4-1,4 4 1,1-2-114,-1-3 0,3-2 0,8 4 0,-1-6-255,0-8 1,12 0 117,10-16 0,13-1 0,13-10 1,6-1-207,1-4 1,4-9 0,6 3-1,-2-3-1080,-4 2 0,1-2 1444,-8 10 0,8-10 0,-4 5 0</inkml:trace>
  <inkml:trace contextRef="#ctx0" brushRef="#br0" timeOffset="748">1641 629 8798,'3'-14'1878,"4"2"-1538,7 2 0,13 3 0,4 7 0,1 0-492,-1 0 0,8 0 0,-3 0 0,3 0-1271,-3 0 0,3 2 1423,-10 6 0,10-6 0,-5 8 0</inkml:trace>
  <inkml:trace contextRef="#ctx0" brushRef="#br0" timeOffset="1050">51 1261 8129,'-21'12'-243,"-1"-5"1,15-4 541,14-3 0,24-3 1,30-4-1,14-7 198,19-6 0,-41 9 0,3 0 0,9 0 0,3 1 0,3-1 0,1 0-270,7-1 0,2 2 0,1 3 0,3 2 0,9 1 1,3 1-1,-1 1 0,1 1-293,0 1 0,0 0 1,-3 0-1,-2 0 1,-11 0-1,-2 0 0,-8 1 1,-2 1-197,-7 1 0,-3 1 0,-4-2 1,-3 1-1,23 11 0,-25 3-747,-18 3 0,-13-6 0,-14 3 1009,2 7 0,1-12 0,-8 8 0</inkml:trace>
  <inkml:trace contextRef="#ctx0" brushRef="#br0" timeOffset="1587">1249 1762 8296,'-22'-3'79,"1"-1"192,-1-4 1,7 1 0,1 7 0,-3 0 195,-3 0 0,-9 0 0,-2 0 1,-3 0-90,-5 0 0,6 2 0,-4 8 0,1 10-386,2 6 1,-5 6-1,10-6 1,5 6 92,7 2 1,0-1-1,10 4 1,5-8-63,6-5 0,9-12 1,11-2-1,5-3 132,7 0 0,-2-9 1,2-13-1,1-6-97,-4-9 1,6-3-1,-10-11 1,-2 1-118,-3-1 1,-10 0 0,-1 1-1,-4-1-119,-4 1 1,-15-1-1,-9 3 1,-12 5-91,-11 7 1,-6 7 0,-20 7-1,-2 8 123,-2 5 0,1 2 0,11 0 0,7 2-415,7 5 1,9 6 0,23 8-969,7 1 1528,14 0 0,15 0 0,12-1 0</inkml:trace>
  <inkml:trace contextRef="#ctx0" brushRef="#br0" timeOffset="1998">1663 1718 8127,'-15'0'827,"1"0"0,9 3 0,-5 4 0,3 7-562,0 6 0,-8 9 1,6 2-1,-3 3-445,-5 5 1,5 0 0,-3-1-1,-2-1-470,-2 1 1,-3 3-1,3 3 1,2-3 649,2-5 0,1-4 0,-8-10 0</inkml:trace>
  <inkml:trace contextRef="#ctx0" brushRef="#br0" timeOffset="2164">1293 1697 8123,'19'-3'0,"-2"-2"111,-2-2 0,-8 0 0,7 7 0,3 0 792,3 0 1,11 2-1,5 8 1,5 9-287,3 8 0,2 9 0,2-4 0,6 1-492,1 6 1,3 2-1,5 3 1,-2-3-1265,-3-5 1139,-10 5 0,15-16 0,-7 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1:14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720 653 8335,'0'-33'-289,"2"-6"1,3 7 0,2-1 403,-2-6 0,5 5 0,-3 0 0,-2 0 470,-3 0 0,-2 0 0,0-2 0,0 7-222,0 5 1,-2 2 0,-6 3 0,-6 2-27,-5 2 0,-6 11 0,-1-4 0,-3 8-86,2 8 1,-7 4 0,-2 12 0,-5 7-45,-3 13 1,1 2-1,-3 14 1,-3 6-85,-1 4 1,-1 12 0,7-2 0,3 2-131,5-2 1,-3 5-1,12-10 1,8-3-310,9-6 0,8-8 1,2 0-1,2-10-245,6-9 1,11-8 0,12-11 0,3-6-159,5-7 0,2-4 0,3-3 0,-1 0-1535,1 0 2254,-1-10 0,1-2 0,-1-10 0</inkml:trace>
  <inkml:trace contextRef="#ctx0" brushRef="#br0" timeOffset="317">807 980 8335,'-22'-10'115,"0"1"0,0-8 0,1 5 666,-1 2 0,0 3 0,-2 7 0,-3 2-124,-2 5 1,-7 13 0,4 11 0,1 1-397,0-1 0,-6 8 1,8-3-1,3 5-253,1 3 1,11-1 0,2 1 0,2 0-507,5-1 0,5-9 1,8-5-1,6-7-439,5-8 0,3-4 0,0-10 1,2-2 504,5-6 0,-5-4 0,5-12 0,-4-3 252,-4-2 0,-1-7 0,-3 7 0,-3 2 257,3 3 1,-5 2-1,3 1 271,2-1 0,-5 10-102,2 5 1,-6 9-1,4 10-162,-3 10 0,-1 14 0,-6-2 1,3 2-260,2 1 1,3-1-1,-5 7 1,4-1-878,3-6 1052,-7 5 0,15-17 0,-8 8 0</inkml:trace>
  <inkml:trace contextRef="#ctx0" brushRef="#br0" timeOffset="550">1003 174 8326,'0'37'-69,"0"-1"1,2 0-1,3 8 1,2-1 426,-2 1 1,-3 9 0,1 5 0,2 5 99,2 2 0,3 1 0,-6 2 0,4 2-738,-3 2 0,4 15 0,-1-7 0,-4-5-1105,-1-5 0,4-14 1385,0-5 0,1-5 0,-8-3 0</inkml:trace>
  <inkml:trace contextRef="#ctx0" brushRef="#br0" timeOffset="817">1634 893 7601,'-12'-22'-6,"-5"8"0,7 2 0,-2 2 847,-5 5 0,-2 3 0,-3 2-587,1 0 0,-1 12 0,0 7 0,3 8-61,4-1 0,-4 8 0,7 3 1,-3 4-115,1 2 1,9 1 0,-2-1 0,4 1-477,3-1 0,0-6 0,0-1 0,5-2-559,9-7 1,3-1-1,17-19 956,-2-2 0,16-2 0,-2-3 0</inkml:trace>
  <inkml:trace contextRef="#ctx0" brushRef="#br0" timeOffset="1166">1874 1045 8283,'-8'-14'71,"-1"2"1,-1 0 794,0 0 0,-7 7-259,3-2 0,-5 4 0,-1 6 0,3 4-174,3 7 1,7 13-1,-6 4 1,1 3-339,0 5 0,7-5 1,-2 2-1,5 0-414,2-2 1,0 5-1,2-10 1,5-2-423,8-3 1,4-10-1,3-2 1,0-2 242,0-5 1,-1-5 0,1-7 0,-2-8 191,-6-4 0,5-3 1,-4 0-1,2-2 135,-3-5 1,3 2-1,-7-6 1,0 1 205,-1 6 0,6-6 0,-5 3 0,-1 2 297,1 3 0,4 2 411,-6 1 1,6 11-427,-7 10 1,1 17-1,-8 12 1,0-2-204,0-3 0,7 5 0,0 0 0,-2-3-746,-3-1 0,6-4 0,1 1 632,4 0 0,1 0 0,8 0 0</inkml:trace>
  <inkml:trace contextRef="#ctx0" brushRef="#br0" timeOffset="1384">2266 0 8348,'0'24'246,"0"5"0,0-2 0,0 7 0,0 2 92,0 5 0,0 10 0,0 22 1,0 7-220,0 4 1,7 6 0,0 4-1,-4-43 1,-1 0-335,-1 2 0,0 0 0,2 46 0,2-7 0,4-9-1144,4-11 0,1-14 1359,8-7 0,0-5 0,-1-2 0</inkml:trace>
  <inkml:trace contextRef="#ctx0" brushRef="#br0" timeOffset="1634">2723 980 8259,'0'-22'198,"0"1"1,-10 6-1,-4 3 428,-6 2 1,-9 3 0,0 7 0,3 2 68,2 6 1,2 11-1,0 10 1,0 0-487,0 3 0,8-6 0,2 10 0,2 3-311,5 2 0,3-7 1,2-2-1,0-3-463,0 0 1,0 0 0,2-10 0,3-2-125,2-2 1,10-11 0,-2 4 0,4-6 304,3-2 0,-7 0 0,-1-2 307,3-6 1,2 4-107,3-11 1,0 10-1,-3-4 183,-4-1 0,4-2 0,-7-10 0</inkml:trace>
  <inkml:trace contextRef="#ctx0" brushRef="#br0" timeOffset="1835">2919 66 8677,'-7'21'0,"-1"3"386,4 6 1,1 3-1,3 11 1,0 2 0,0 5 0,0 12 0,0 12 0,3 4-191,4 11 1,3 0 0,-2-40 0,1 1 0,-3 0 0,0 0-506,3 48 0,-4-46 1,0 0-1,0 42 309,2-10 0,10-3 0,-5-27 0</inkml:trace>
  <inkml:trace contextRef="#ctx0" brushRef="#br0" timeOffset="2250">2614 741 7877,'0'-22'-388,"7"7"0,3 3 0,2 0 600,5 0 1,2 7 0,6-2 0,4 2 3,7-2 0,5 4 0,5-4 0,2 7-149,3 7 1,0 1-1,-7 11 1,-1 5-33,1 0 1,-8 8 0,-2-1 0,-3 1-28,-4-1 1,-3-2 0,-2-7 0,0-3-92,0-4 1,-1-3-1,1-7 1,0 2 45,0-2 0,-8-12 0,-2-8 0,0-4-48,0-3 1,1-2 0,1-3 0,-7-2 142,-4 3 1,-3 1 0,-3 4 0,-4-1 44,-7 0 1,-6 0-1,-2 3 1,-2 2 313,-5 2 0,5 11 1,-5-4-1,5 6-49,2 2 0,0 10 0,0 7 0,1 9 206,-1 10 0,3 6 1,2 1-1,4 3-414,4 5 0,2-5 1,7 5-1,2-5-322,5-3 0,10 1 0,17-1 0,12-2-667,7-4 1,5-13-1,8-12 829,-1-2 0,10-3 0,2-7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1:24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109 670 8073,'0'22'-64,"-7"0"1,0 0 0,0-1 629,-3 1 0,8 0 0,-6 0 0,4 0-61,-4-1 0,6 4 0,-8 1 1,3 3-26,0-2 1,-1-10-1,8-3 826,0 3-1311,-9-7 0,6-10 0,-4-17 0,5-10-85,2-9 1,2-5 0,3-3 0,2-2-335,-2-4 0,7-6 1,0-9-1,3-1-339,-1 1 1,-7-10 0,8-3 0,2 1 300,2 4 1,-4 8 0,-3 9-1,0 13 380,0 11 1,-5 18 0,5 9 0,-2 12 234,-5 15 0,5 17 1,-3 17-1,0 4 290,3 8 0,-5 2 0,7-5 0,0 1-340,0-1 0,-5 7 1,8 1-1,-1-3-701,-2-2 0,8-12 1,-6-8-1,3-9-1076,-2-10 1674,4-15 0,-7 6 0,10-8 0</inkml:trace>
  <inkml:trace contextRef="#ctx0" brushRef="#br0" timeOffset="167">66 736 8441,'22'-3'989,"2"-2"1,5-2-1306,7 2 0,5-4 1,3 1 315,-1 4 0,11-9 0,1 1 0</inkml:trace>
  <inkml:trace contextRef="#ctx0" brushRef="#br0" timeOffset="351">915 932 8695,'-22'0'-510,"10"0"510,3 0 0,18-10 0,3-2 0</inkml:trace>
  <inkml:trace contextRef="#ctx0" brushRef="#br0" timeOffset="551">1634 61 8289,'-15'21'80,"3"4"1,0 4 180,0 7 0,0 5 1,-5 5-1,2 2-1,-1 3 0,-1 2 0,0-2 0,2 7-389,-2 5 0,-2-5 1,-1 0 128,6 3 0,-15-8 0,5 0 0</inkml:trace>
  <inkml:trace contextRef="#ctx0" brushRef="#br0" timeOffset="799">1155 213 8289,'12'22'-150,"5"0"0,-8 2 1,4 2 38,3 3 1,4 3-1,2-5 1,2 4 616,5 3 0,-3 0 1,8 4-1,0-1-532,0 1 0,2-4 0,8 3 1,-3 1-534,-5 3 559,-4 3 0,-1 0 0,3-1 0</inkml:trace>
  <inkml:trace contextRef="#ctx0" brushRef="#br0" timeOffset="1101">2069 823 11412,'3'-12'1163,"4"4"-1257,8 6 1,4 2 0,5 0 0,3 0-367,2 0 460,9 0 0,-4 0 0,10 0 0</inkml:trace>
  <inkml:trace contextRef="#ctx0" brushRef="#br0" timeOffset="1277">2527 670 8064,'-58'0'421,"0"0"0,4 0 107,6 0 0,7 0 0,2 0 0,5 0-703,3 0 0,2 0 0,9-2 175,6-5 0,4-5 0,10-10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1:28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653 0 8224,'-24'25'-390,"-2"1"1,-3 6 380,2 2 1,-4 4 0,-1 16-1,-4 11 280,-10 12 1,24-31-1,0 3 1,-3 2-1,-1 2 1,3 3 0,0 1-81,1 4 1,1 2 0,2 7 0,2 3 0,-1 4-1,2 3 1,-1 5 0,2 2-145,1 0 0,2 2 0,-1 4 0,1 1 0,1-1 0,1 0 0,0 1 0,0 1-41,2 0 1,2-2 0,0-8-1,2-3 1,4-3 0,3-3 0,-1-9-1,3-3-108,0-7 0,4-3 0,20 31 1,5-8-1,3-16-722,-1-18 0,0-11 1,8-18 823,-1-7 0,1-4 0,-1-3 0,1 0 0</inkml:trace>
  <inkml:trace contextRef="#ctx0" brushRef="#br0" timeOffset="400">893 175 8169,'0'-22'556,"0"0"0,0 15 0,0 12 0,0 16-222,0 11 0,0 11 1,0 11-1,0 1-156,0 6 0,0 2 1,0 4-1,0 4-345,0 1 1,7-2-1,0-12 1,-2-7-326,-2-5 1,4-2-1,0-3 1,-2-5-1507,-2-7 1998,6-14 0,3 4 0,10-7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1:29.3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1002 806 8262,'2'-22'-70,"6"0"1,-6 8 0,8-1 177,-1-2 0,-6 5 426,4-2 0,-5 21 0,-2 7-207,0 18 0,0 9 0,0 5 0,0 2-90,0 3 1,0 10-1,0-3 1,0 2-282,0-2 1,0 5-1,3-7 1,4 2-754,8 0 1,-3-10 0,2 3 796,3-5 0,3-12 0,1-3 0</inkml:trace>
  <inkml:trace contextRef="#ctx0" brushRef="#br0" timeOffset="998">218 2570 8163,'-34'12'-133,"3"7"1,9-9 0,0 9 159,0 3 0,3-3 1,2 18-1,5 1 174,2 3 1,-4 5-1,6 3 1,4 2-183,1-3 1,6 3 0,4-5 0,7-8-31,6-4 1,9-7-1,0-13 1,0-6 240,2-6 0,-7-4 0,6-6 1,-6-8 78,-3-11 1,1-7 0,0-9 0,-3-1-80,-4 0 1,-5 1-1,-10-1 1,0-2-182,0-4 0,-3 11 0,-4-7 1,-5 2-204,0 3 1,-8-7-1,6 14 1,-6 0-108,-1 5 1,-1-2 0,0 4 0,3 5-1673,4 5 1933,6 3 0,9 2 0,0 2 0</inkml:trace>
  <inkml:trace contextRef="#ctx0" brushRef="#br0" timeOffset="1348">762 2548 8163,'12'-10'156,"1"-2"1,-6-10-1,7 1 188,6-1 1,4 0 0,2 3-1,6 2-96,2 2 0,2 3 0,5-2 1,-2 6-98,-3 6 0,-9 2 0,4 0-328,1 0 1,-10 2-1,-1 6 9,-11 6 1,-8 5 0,-2 6-1,-2 1-21,-5 3 0,-8 10 1,-11 0-1,-3 7 45,2 4 0,-4 9 0,1-6 1,4 0 90,2 0 1,-3 3 0,5-13 0,10-9 368,7-7 1,8-8-152,4-4 0,15-8 0,14-17 0,5-9-455,3-8 0,9-4 0,3 4 0,2-4-817,0-3 1107,-10 7 0,25-23 0,-5 4 0</inkml:trace>
  <inkml:trace contextRef="#ctx0" brushRef="#br0" timeOffset="1667">2025 0 8167,'15'31'105,"-1"6"0,1 6 0,7 8 1,-1 10 135,1 9 0,0 17 0,-12-35 0,-1 2 0,0 6 0,-1 1-81,0 7 1,-1 2 0,-4 10 0,-1 2-1,1 3 1,1 0 0,-2-1 0,-2 1-256,1 1 1,-2 0 0,1-4 0,-2 0-1,-1 3 1,-1 0 0,-3 1 0,-1 0 187,-1 0 1,-1-1-1,-2-4 1,0-2 0,-1-9-1,-1-2 1,-1-1 0,-1-1-103,-1 0 0,0-1 1,0-1-1,0 0 1,-2-2-1,-1-1 1,2-2-1,0-1-116,-2-2 0,1-1 0,2-5 0,0-1 0,0 0 1,0-1-1,-14 44-513,4-5 0,3 2 1,2-16 637,1-3 0,1 0 0,6-2 0,6-3 0,6-9 0,2-8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1:32.2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435 131 8149,'-10'-22'-1186,"8"8"1390,-6-1 0,3 11-79,-2-4 1,5 8 0,-5 8 0,2 6-42,-3 5 0,6 3 0,-8 2 0,3 3 64,0 2 1,-10 10 0,2 0 0,-2 9 25,3 10 0,-8 15 0,3 9 1,6-35-1,-1 3-71,1 7 0,0 2 0,-3 1 1,0 3-1,1 10 0,1 2 1,0 2-1,1 1-97,1 3 1,0 2-1,1 4 1,0 0-1,1 2 1,1-1-1,0-1 1,1 0 65,0-4 1,2-1 0,3-3 0,1-1-1,-2-3 1,1 0 0,2-1 0,2 0-51,1-1 0,3-1 1,0-9-1,2 0 0,3-2 1,2-1-1,-1-6 0,2-2-67,16 42 0,2-14 0,8-10 1,-3-12-82,3-14 0,-5-3 0,0-9 0,0 2-139,0 4 1,-8-9-1,3-5 1,-7-7-682,-7 0 0,1-5 946,-8 3 0,9-10 0,-5 4 0</inkml:trace>
  <inkml:trace contextRef="#ctx0" brushRef="#br0" timeOffset="1250">870 697 8059,'0'-21'0,"0"-1"0,0 0 408,0 0 1,0 8 19,0-1 0,0 13 0,-2 2-122,-5 12 1,-3 15-1,-7 4 1,2 3-166,-2 5 0,-2 4 0,-3 6 0,-2 4-256,-5 2 0,5-6 1,-5 2-1,5-8-525,2-7 0,5 6 1,0-8-1,-2-1 640,2-4 0,0-14 0,-5-5 0</inkml:trace>
  <inkml:trace contextRef="#ctx0" brushRef="#br0" timeOffset="1452">391 741 7826,'0'-22'66,"3"10"467,4 5 0,5 7 0,10 7 0,-1 10-222,1 10 1,2-1 0,3 11-1,4 1-366,3 3 1,3 3 0,4 0 0,-3-3-440,-1-5 1,-1 5 0,8-7 0,-3 0-1418,-5-5 1911,-4-5 0,-1 8 0,3 1 0</inkml:trace>
  <inkml:trace contextRef="#ctx0" brushRef="#br0" timeOffset="1652">1132 872 8071,'0'21'822,"0"1"-585,0 0 0,0 7 0,0 2 0,0 6-130,0 9 1,0-3 0,0 8 0,0-3-218,0 3 1,0-2 0,0 6 0,0 1 109,0 0 0,0-8 0,0 5 0</inkml:trace>
  <inkml:trace contextRef="#ctx0" brushRef="#br0" timeOffset="2002">805 2222 7981,'-22'7'-157,"3"3"1,2-1 57,2 1 0,1 7 1,-6 0-1,3 7 275,3 5 1,2 10 0,-3-5 0,6 2-315,-1 0 1,8 1 0,-6 6 137,6 1 0,-8-1 0,-2 1 0</inkml:trace>
  <inkml:trace contextRef="#ctx0" brushRef="#br0" timeOffset="2219">544 2352 7995,'2'15'-237,"5"-3"0,5 0 464,0 0 1,8 3 0,-6 7 0,6 2-356,1 5 1,1-5 0,0 5 0,2-2-1230,5 2 1357,5-5 0,0 7 0,-3-9 0</inkml:trace>
  <inkml:trace contextRef="#ctx0" brushRef="#br0" timeOffset="2501">1132 2483 7995,'21'-7'-473,"1"0"0,0-3 0,0 3 1291,-1-8 0,1 5-654,0 3 1,-8 5 0,-1 4-1,-4 5-56,-4 8 1,-5-1 0,-7 6-1,-8 4-44,-4 0 0,-3 10 0,0 0 1,1 2-144,-1 1 1,0-1 0,3 7 0,2-1-467,2-6 0,10-5 414,-2-9 1,14-3 0,10-4 0,8-10-68,4-10 1,17-7 0,0-12-1,7-3 198,7-2 0,3-10 0,2 5 0</inkml:trace>
  <inkml:trace contextRef="#ctx0" brushRef="#br0" timeOffset="2819">1894 1 7921,'12'9'0,"-5"6"49,-5 4 0,6 5 1,1 8-1,3 11 343,5 13 0,3 19 0,2 12 0,-11-37 1,-1 2-259,1 4 0,0 1 0,3 9 0,1 2 0,0 8 0,-1 2 0,0 5 1,-1 1-272,0 2 1,-2 0 0,-4 4 0,-2-1 0,-1-5 0,-1-1 0,-1 3 0,-1 0 143,0 1 1,-2 0 0,-3-1 0,-2 0 0,0-3 0,-2-2 0,-2-3 0,-2-3-85,-2-4 1,-1-2 0,2-3 0,-1-1 0,-2-2 0,-2 0 0,2-4 0,1 0-134,1-3 0,1 0 0,1-4 0,0-3 0,-10 29 0,0-13-1978,1-12 2188,9-7 0,-13-7 0,11-10 0,-1-10 0</inkml:trace>
  <inkml:trace contextRef="#ctx0" brushRef="#br0" timeOffset="3185">2721 2178 8322,'10'-12'448,"-5"2"0,12 10 0,4 0-604,6 0 1,4 0 0,-1 0-1,6 0 156,5 0 0,2 0 0,1 0 0</inkml:trace>
  <inkml:trace contextRef="#ctx0" brushRef="#br0" timeOffset="3334">3200 1852 7993,'-43'0'-42,"-1"0"1,1 0 0,-1 0-47,0 0 1,1 0 0,-1 0 0,-2 0 79,-4 0 1,6 0-1,1 0 1,9 0 7,2 0 0,8 0 0,-7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1:36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240 262 7962,'-22'21'-184,"0"1"1,8 0 0,-1 0 0,1-1 206,2 1 0,-8 7 0,8 3 0,0-1-122,5 1 1,-3 4 0,3-5 98,2 3 0,-7-7 0,0 4 0</inkml:trace>
  <inkml:trace contextRef="#ctx0" brushRef="#br0" timeOffset="216">0 218 8243,'15'0'157,"-3"2"95,-2 6 0,7 4 0,-3 10 0,3-1-60,-3 1 0,13 2 0,-5 5 0,2 5-332,0 0 1,5 5 0,3-8-1,-1 1-709,1-1 1,4-2 848,-7-7 0,0 0 0,-7 0 0</inkml:trace>
  <inkml:trace contextRef="#ctx0" brushRef="#br0" timeOffset="418">632 392 8243,'-7'22'111,"-1"0"178,3 0 0,3-1 0,2 4 0,0 1-178,0 3 1,2 7 0,3-4-1,5-1-190,2 1 0,-5-1 1,5-4-1,1 2-102,-1-2 1,-8-3 0,6-2 180,0-1 0,2 1 0,10 0 0</inkml:trace>
  <inkml:trace contextRef="#ctx0" brushRef="#br0" timeOffset="651">1002 610 9062,'10'-12'367,"4"5"1,6 4 0,1 1 0,4-3-568,4-2 0,4-3 0,11 5 0,0-5-732,-1-2 1,-7 5 931,1-7 0,-1-1 0,8-7 0</inkml:trace>
  <inkml:trace contextRef="#ctx0" brushRef="#br0" timeOffset="867">1307 262 8157,'-15'31'154,"1"5"0,2-2 0,-3 0 0,8 0 89,5 0 1,2 2 0,0 8 0,0-3-37,0-5 0,7 5 0,2-7 0,1 2-348,0 1 1,4-3 0,-4 2-1,2-10-1263,5-9 1404,-7-7 0,9 0 0,-7 2 0</inkml:trace>
  <inkml:trace contextRef="#ctx0" brushRef="#br0" timeOffset="1118">2156 0 8250,'-14'20'0,"2"-3"144,2-3 0,-5 1 0,6 9 1,-1 2-57,0 3 0,-4 10 1,4-5-1,0 2-141,1 1 1,-6-4-1,8 6 1,0-5-1131,-3-2 1183,-2 6 0,-10-4 0,0 10 0</inkml:trace>
  <inkml:trace contextRef="#ctx0" brushRef="#br0" timeOffset="1317">1808 87 8087,'7'15'0,"3"-3"185,2-2 0,-5 7 0,5-3 0,0 5 74,0 3 1,5 0 0,10 2-1,2 3-93,-2 2 0,4 7 0,0-7 1,3-2 415,5-3-582,-8-2 0,11 9 0,-9 3 0</inkml:trace>
  <inkml:trace contextRef="#ctx0" brushRef="#br0" timeOffset="1601">2330 262 8062,'20'-3'80,"-3"-2"1,-3-2 188,3 2 1,-5-4 0,3-1 0,2 0 259,2 0 0,3 3 1,0 7-69,-1 0 0,1 0 0,0 3-316,0 4 0,-10 5 0,-5 10 1,-5 2-109,-2 5 1,-7-5 0,-2 8 0,-1-3 8,0 0 1,-4 2 0,4-4-1,0 4-104,1 3 0,1-7 0,8 2 0,0-5-69,0-2 0,3-3 0,4-2 0,10-5-215,10-2 1,-1-3 0,10-7-1,3 0-331,2 0 1,0 0 0,-2 0 672,-3 0 0,1-10 0,6-2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1:43.6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0 8060,'-22'3'-82,"1"4"1,1-2-1,3 9 1,3 3 250,-3 2 0,-3 13 1,-1 7-1,-1 9 235,0 10 1,8 15 0,-1 7 0,-2 9-156,8-39 0,-1 2 0,-1 3 1,0 3-1,1 11 0,1 3 0,0 2 1,1 2-179,0 2 0,1 1 0,1 5 0,0 1 1,-1-2-1,0-1 0,2 1 0,2 1-82,1 0 1,2-1 0,0-13-1,2-2 1,2-3 0,2-2-1,2-7 1,3-3-401,16 41 1,14-21 0,0-13-1,8-11-139,-1-15 1,-2-17-1,-2-10 550,-1-5 0,-7-2 0,1 0 0,-1 0 0</inkml:trace>
  <inkml:trace contextRef="#ctx0" brushRef="#br0" timeOffset="301">1503 87 8051,'-31'22'201,"7"9"1,-5 6 0,5 4 29,2 2 0,-7 8 0,0 3 0,0 1-264,-3 6 1,8-6 0,-5 1-1,2-3-165,-2-4 1,5-3 0,-5-3 0,5-2-467,2-4 0,0-8 664,1-15 0,-1 5 0,0-6 0</inkml:trace>
  <inkml:trace contextRef="#ctx0" brushRef="#br0" timeOffset="487">894 610 8051,'0'-22'-15,"0"0"1,0-2 60,0-5 0,7 5 1,3-3 198,2 10 0,-5 8 0,8 9 3,1 0 1,-3 9-1,1 8 1,1 7-86,-3 6 1,7 6 0,-4-5 0,4 1-422,3-1 0,0 1 1,-1-6-1,1 3-271,0-2 0,0-3 1,-1-2 528,1 0 0,10-1 0,1 1 0</inkml:trace>
  <inkml:trace contextRef="#ctx0" brushRef="#br0" timeOffset="670">1569 588 8051,'12'10'544,"-2"-5"-293,-10 9 1,0 1-1,0 6 1,0 1-200,0 0 0,7 0 0,3 2 0,-1 3-485,1 2 1,4 0 0,-4-8 432,2 1 0,3 0 0,6 0 0</inkml:trace>
  <inkml:trace contextRef="#ctx0" brushRef="#br0" timeOffset="851">2026 653 8051,'22'0'-324,"0"0"1,-1 0 0,1 0 441,0 0 0,0 0 1,2 0-1,3-2-528,2-5 0,0 4 410,-8-4 0,1-5 0,0 0 0</inkml:trace>
  <inkml:trace contextRef="#ctx0" brushRef="#br0" timeOffset="1052">2200 414 8051,'-14'24'15,"2"3"0,2 4 134,5 3 0,3-5 0,2 7 0,0 3-84,0 2 0,0-7 0,0-2 0,0-3-266,0 0 0,0 7 0,2-7 201,5-2 0,6-3 0,8-2 0</inkml:trace>
  <inkml:trace contextRef="#ctx0" brushRef="#br0" timeOffset="1236">2810 131 7768,'0'22'-31,"-2"2"0,-3 2 1,-5 3 230,-2-2 1,5 7 0,-8 2-1,1 5-62,2 3 0,-8-1 1,8 1-1,-2-3-528,-1-5 0,1 3 390,-8-10 0,0 10 0,0-5 0</inkml:trace>
  <inkml:trace contextRef="#ctx0" brushRef="#br0" timeOffset="1420">2483 261 8051,'8'15'-12,"-1"0"1,3-1 0,-6 10 0,6 3 103,2 2 1,3 7 0,9-4 0,3 1-912,2 6 819,9 2 0,-4-7 0,10-2 0</inkml:trace>
  <inkml:trace contextRef="#ctx0" brushRef="#br0" timeOffset="1703">3028 457 8010,'10'-12'-213,"2"0"1,9 7 0,1-4 560,0-3 1,0 7-1,-1-2 1,1 4 17,0 3 1,0 0-1,0 0-58,-1 0 0,-1 10 1,-6 4-1,-6 6-267,-6 1 1,-2 8 0,-2 1 0,-6-1-50,-6 2 1,-6-4 0,-1 7 0,-1-3-200,0-4 1,3-3 0,2-2-903,2-1 722,10 1 1,5-10 0,15-5 0,4-4-1169,3-3 1555,9 0 0,3-10 0,10-2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1:40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785 2372 7877,'-19'3'1108,"2"4"-867,2 7 0,10 6 0,-4 1 1,1 4-46,1 4 0,-2 5 0,4 9 0,-3 1-193,4-1 1,4-2 0,4-2 0,6-5-24,2-3 0,3-4 0,6-10 0,1-5 173,0-2 0,2-3 1,3-9-1,2-8-66,-2-12 1,-3-2 0,-3-12-1,1-3-40,0-2 1,0-10 0,-3 0 0,-4 3-151,-8 2 0,3 2 0,-3 3 0,-2 2-124,-3 3 0,-12 2 0,-4-2 0,-5 9 40,-3 10 0,0 0 1,0 10-1,-2 2-87,-5 3 0,5 12 0,-5 4 0,5 5-150,2 3 1,2 7 423,6 0 0,-5 10 0,6-5 0</inkml:trace>
  <inkml:trace contextRef="#ctx0" brushRef="#br0" timeOffset="303">1634 2503 7700,'15'0'-1148,"-1"0"1405,3 0 0,5 0 1,5 0-1,4 0-321,3 0 0,2 0 0,5 0 64,-4 0 0,14-10 0,-5-2 0</inkml:trace>
  <inkml:trace contextRef="#ctx0" brushRef="#br0" timeOffset="518">1852 2198 8066,'-2'24'-101,"-6"5"0,6-2 0,-8 7 1,3 0 611,0-1 1,0 4 0,7 6 0,0 1-248,0-1 0,0 1 1,0-1-1,0-1-517,0-6 1,2 5 0,3-5 0,4 3-1629,4-3 1881,1-4 0,8-10 0,0-1 0</inkml:trace>
  <inkml:trace contextRef="#ctx0" brushRef="#br0" timeOffset="885">2462 2307 8004,'10'-20'0,"2"3"-197,0 3 0,7-1 0,-4-4 725,4 5 0,3-3 0,-1 9 159,1 4 0,0 4-611,0 7 1,-10 5-1,-5 10 1,-4-1-62,-3 1 1,-3 0-1,-2 0 1,-4 2-24,-3 5 0,-3-5 1,-7 8-1,0-3-130,1 0 1,1 7 0,3-7-1,5-2-149,3-3 0,-6-2 278,8-1 0,2-8 0,12-6-87,8-5 1,7-4 0,4-3-1,6-5-124,2-2 0,-1 5 1,6-5-1,-3 0 220,3 0 0,2-3 0,3-7 0</inkml:trace>
  <inkml:trace contextRef="#ctx0" brushRef="#br0" timeOffset="1069">3268 2002 7942,'-8'14'229,"1"1"0,-7-1 1,6 11-1,1 1-60,-3 3 1,8 3 0,-5-6 0,4 6-366,3 2 1,-2 0 0,-3 4 0,-2-4 195,2-2 0,-7 6 0,0-4 0</inkml:trace>
  <inkml:trace contextRef="#ctx0" brushRef="#br0" timeOffset="1285">2984 1980 7404,'15'12'1127,"-3"8"0,0 9-763,0 5 0,3-5 0,7 7 0,-1 3-391,1 2 1,0 0-1,0-2 1,-1-6-504,1-1 1,0 4 0,2-7 0,0-2 529,-2-3 0,14-2 0,-11 0 0</inkml:trace>
  <inkml:trace contextRef="#ctx0" brushRef="#br0" timeOffset="1552">3507 2198 8004,'19'-15'-19,"-4"1"0,4 7 0,-4-5 0,4 2 98,3 5 0,0-5 0,0 3 0,-1 2 104,1 3 1,-3 4-1,-2 3 1,-5 5-89,-2 2 0,5 2 0,-8 8 0,-2 0-97,-3 0 1,-4 7 0,-3 2 0,-5 1-71,-2-1 0,-2 1 1,-8-6-1,3 6-105,4 1 0,-2 1 1,10 3-80,2-8 1,5-12 0,7-5 15,8-3 1,14-4-1,7-12 1,5-8 239,3-4 0,19-12 0,4-3 0</inkml:trace>
  <inkml:trace contextRef="#ctx0" brushRef="#br0" timeOffset="2052">502 303 8209,'-44'-14'0,"3"2"0,5 2 39,7 5 0,-3 12 0,1 8 0,0 7 123,-1 7 1,-4 7 0,7 15 0,0 9 1,-3 11 0,8 11 0,9-34 0,1 3 0,2 4 0,2 1 21,2 3 0,2 1 0,0 7 0,2 1 1,3 7-1,2 0 0,0 6 0,1 1-237,0 3 1,3 1 0,1-5 0,2 0 0,5 6 0,3 1 0,2-2 0,1-1 0,0 1 1,3 0-1,1 1 1,2-2 0,2-2-1,2-1 1,2-6 0,3-2-147,-1-6 1,2-3 0,6-4-1,3-4 1,-2-5 0,3-2-1,0-2 1,2-2-165,0 1 0,2-4 0,0-8 1,2-5-1,2-3 0,2-3 1,0-6-1,-1-2 361,1-3 0,-1-2 0,3-1 0,0-1 0,0-1 0,0-1 0,-1-3 0,1-1 0,1-2 0,1 0 0</inkml:trace>
  <inkml:trace contextRef="#ctx0" brushRef="#br0" timeOffset="2452">4618 64 8111,'7'-22'-503,"3"3"217,2 4 0,2 8 0,8 17 693,0 11 1,-8 13 0,1 17 0,-1 10-62,-2 9 0,8 7 1,-6 10-1,6 5-193,-9-41 1,-1 0-1,-2 0 1,-1 2 0,-1 9-1,0 2 1,-1 3 0,0 1-216,-2 7 1,-1 0 0,-1 0 0,0 0-1,-2 3 1,0-1 0,-2-2 0,-2 0 105,-1 2 0,-2 1 1,-5-1-1,-3 1 0,-2 4 1,-1 0-1,-1-1 0,-1-2-119,0-4 1,-1 0-1,0 0 1,0 0 0,1-6-1,-1 0 1,-1 0 0,0 0-124,-3 2 1,1-2 0,3-7 0,0 0-1,-1-1 1,0-1 0,5-7 0,0-2-451,-13 36 1,-6-5 0,8-17 647,3-9 0,-1-15 0,-2-5 0,-5 1 0</inkml:trace>
  <inkml:trace contextRef="#ctx0" brushRef="#br0" timeOffset="2769">5380 1980 8055,'14'0'-212,"1"0"27,2 0 0,5 0 1,4 0-1,6 0-745,2 0 930,2-10 0,7-2 0,1-9 0</inkml:trace>
  <inkml:trace contextRef="#ctx0" brushRef="#br0" timeOffset="2884">5772 1697 8055,'-65'0'53,"6"0"0,4 0 1,-1 0 249,0 0 0,8 2 0,0 3 0,7 3-509,4-4 0,11-1 206,-3-3 0,4 0 0,4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1:46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2330 8155,'0'-22'-41,"3"3"0,1 2-51,4 3 0,9-1 0,-3-7 1,5 3 244,3 4 0,0-4 0,0 7 0,0 0 300,-1 5 1,8-3-1,0 3-237,-2 2 0,-3 12 0,-4 8 0,-6 4-48,-7 3 1,-4-1-1,-3 1 1,-3 0 35,-4 0 0,-5 7 0,-10 0 1,0 0-155,1 2 1,1-6 0,1 4 0,2-3-246,0 3 0,-7-5 1,12 5-318,0-4 0,2-11 310,10 1 1,2-10 0,8 2 0,9-5-115,8-2 0,12-7 1,-3-3-1,5-2 316,3-5 0,9-2 0,3-3 0</inkml:trace>
  <inkml:trace contextRef="#ctx0" brushRef="#br0" timeOffset="169">1067 2047 8155,'-22'7'71,"1"3"168,-1 2 1,0 3 0,0 9 0,1 2 21,-1 3 0,7 3 0,3-5 0,0 2-595,0-3 1,7 6-1,-5-3 1,3-3-825,0-2 1158,0-2 0,-3 0 0,-2 0 0</inkml:trace>
  <inkml:trace contextRef="#ctx0" brushRef="#br0" timeOffset="334">741 2047 8120,'12'10'-369,"-3"2"1,-1 2 70,-1 1 0,10-1 1,-5 8-1,2 0 355,1 0 1,2 2 0,9 3 0,6 2 24,2-3-82,-8 8 0,16-10 0,-9 8 0</inkml:trace>
  <inkml:trace contextRef="#ctx0" brushRef="#br0" timeOffset="620">1372 2199 7461,'22'0'641,"0"0"0,-1 0-446,1 0 1,0 0 0,0 0-115,-1 0 1,-6 3 0,-3 4-135,-2 8 0,-3 4 1,-7 5-26,0 5 1,0-5 0,-2 5-1,-3-4 5,-2-4 1,-8 1-1,8 0 1,2 0-236,2 0 1,6-3-35,4-5 1,5-4 341,10-10 0,9-10 0,3-2 0</inkml:trace>
  <inkml:trace contextRef="#ctx0" brushRef="#br0" timeOffset="953">2396 0 8086,'0'12'686,"0"10"0,2 0 1,3 16-285,2 18 0,17 17 0,-12-23 0,0 4 0,4 7 0,0 4-199,3 7 0,1 3 0,-3 2 0,-1 1 0,2 5 0,-2 1 0,0 0 0,-3 1-318,-2 1 0,-2 0 0,-2 0 0,-2 0 0,-5-2 0,-3-1 0,0-4 0,-3-1 143,-3-3 0,-4-2 1,-5-2-1,-5-2 1,-5-3-1,-2-1 1,0-2-1,-1 0-47,2-4 0,0-2 0,2-6 1,-1-3-1,-23 29 0,-7-2-566,-5-5 1,-10-4 0,-2-11 584,-2-11 0,2 0 0,-3-8 0,6 5 0,-1 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1:48.6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414 784 8193,'-3'-14'0,"-1"-1"1102,-4-2 0,-9 8-537,3 1 0,4 8 0,1 8 1,1 6-220,1 6 0,-7 9 1,6 2-1,1 3-311,-3 5 0,5 2 1,-7 2-1,0 1-221,0-1 0,0 1 1,-5 0-1,5-3-539,2-5 0,-4 3 0,4-10 0,1-3-871,-1-1 1,-7-13 1595,2-5 0,-4-14 0,-3-5 0</inkml:trace>
  <inkml:trace contextRef="#ctx0" brushRef="#br0" timeOffset="185">0 806 7196,'0'-22'-255,"7"8"1262,1-1 1,9 10-1,-3 1-486,5 8 1,3 11 0,0 14 0,0 5-149,0 0 1,7 7-1,2-5 1,3 5-296,5 3 0,-5-3 1,2-2-1,0-5-638,-2-3 0,5 1 0,-8-8 0,1 0 560,-1-5 0,8-11 0,-5 1 0</inkml:trace>
  <inkml:trace contextRef="#ctx0" brushRef="#br0" timeOffset="418">915 218 8646,'-8'22'822,"1"0"0,0 2 0,7 3 0,0 4-206,0 3 1,2 2 0,3 8-1,5-3-341,2-5 1,-5 5 0,5-4 0,0 4-485,1 2 0,-6 1 1,5-3-1,-2-2-1334,-6-3 1,-1-9 1542,-3 2 0,10-5 0,2-2 0</inkml:trace>
  <inkml:trace contextRef="#ctx0" brushRef="#br0" timeOffset="604">741 175 8344,'14'-8'444,"1"1"0,-1-7 1,8 4-1,2 0 18,5 1 1,-2-6 0,9 5 0,5 1-1048,8-1 1,-3-5 0,7 6 584,0-3 0,-7-3 0,7-7 0</inkml:trace>
  <inkml:trace contextRef="#ctx0" brushRef="#br0" timeOffset="786">1503 1176 7946,'-12'10'-58,"2"-8"1,10 18-1,0-8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00:01:21.4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65 710 7819,'-9'22'632,"-3"-1"0,-3-8 532,1-6-648,9-5 1,-5-4-142,10-5 0,7-6 1,3-8-216,2-1 1,-5-7 0,8 0 0,2 0-94,2-3 0,-4-2 1,-1-9-1,3-1-177,2 1 0,3-3 1,0-3-1,0-1-80,0 1 0,-1 6 1,-1 4-1,-3 3-55,-3-3 1,-2 15 0,3 2-1541,-8 3 1785,-5 9 0,-2 10 0,0 12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1:54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0 347 8191,'0'-15'366,"0"1"1,0 11 0,0 6 136,0 16 1,0 5 0,0 12 0,0 3-265,0 2 1,0 3 0,0-1 0,0 1-100,0-1 1,0 1-1,0-3 1,0-5-71,0-7 1,0-4-1,0-4-306,0 1 0,0-12 48,0-10 1,0-12 0,0-15-1,0-4-55,0-3 1,0-5 0,0-9 0,3-6-21,4-1 1,-5-3 0,8-8 0,0-1-50,4-6 1,5 10 0,3-5-1,0 6 229,0 8 1,0 18 0,-1 14 318,1 13 1,0 18-1,-3 15 1,-2 18 116,-2 13 0,-8 8 0,7 2 0,1 1-53,-3-1 0,5 0 1,-7-2-1,-1-2-434,1-3 1,5-2 0,-6 2 0,1-8-888,0-4 1,-1-4-1,-4-6 1021,2-7 0,1-15 0,-8-4 0</inkml:trace>
  <inkml:trace contextRef="#ctx0" brushRef="#br0" timeOffset="199">22 564 7971,'2'-12'239,"6"5"1,-4 5 0,11 2-1,2 0-190,2 0 1,5 0-1,3 0 1,5 0-313,1 0 1,4 2-1,6 3 1,1 2-1062,-1-2 1324,1-3 0,-1-2 0,1 0 0</inkml:trace>
  <inkml:trace contextRef="#ctx0" brushRef="#br0" timeOffset="399">1002 85 8191,'0'15'-115,"0"-1"0,0-6 0,0 6 0,0 3 703,0 2 0,-7 6 1,-1 1-1,3 6-422,3 1 1,-5 1 0,0 5 0,2-3-509,2 3 1,1 0 0,-3 0 0,-2-6-472,2-1 0,0 4 813,-2-7 0,-5 0 0,-10-7 0</inkml:trace>
  <inkml:trace contextRef="#ctx0" brushRef="#br0" timeOffset="632">632 42 8166,'12'9'-3,"0"-4"1,-7 10 236,2 2 0,10 2 0,-5 3 0,2 0 369,1-1 1,0 8 0,6 3 0,1 2-227,0 4 0,0 4 0,2-1 0,2-3-319,3-1 1,8-3 0,-8 4 0,0-4-723,2-2 0,-7-1 0,6-4 0,-6 2-1983,-2-3 2647,-1-1 0,1 6 0,0 3 0</inkml:trace>
  <inkml:trace contextRef="#ctx0" brushRef="#br0" timeOffset="982">1568 695 8072,'22'0'974,"0"0"-753,-1 0 0,1 0 0,0 0 1,0 0-146,-1 0 0,1 0 0,2 0 0,3 0-479,2 0 1,10 0-1,-5-2 1,2-3-1050,0-3 1452,-9 1 0,14-2 0,-7-4 0</inkml:trace>
  <inkml:trace contextRef="#ctx0" brushRef="#br0" timeOffset="1098">2069 521 8072,'-34'-12'-183,"3"2"1,2 3 637,-1-1 0,-6 1 1,5 7-1,-1 0-159,1 0 1,-8 0-1,5 0 1,0 0-891,5 0 594,5 0 0,-7-9 0,-3-4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2:02.7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 41 8118,'0'-12'2488,"0"-7"-2069,0 16 1,-3-4 0,-2 14 0,-2 8-272,2 4 0,-7 6 0,0 1 0,-2 6-304,-1 1 1,1 4-1,-8 6 1,2-2-791,6-4 0,-5 4 0,4-5 946,-4 5 0,-3-7 0,0-2 0</inkml:trace>
  <inkml:trace contextRef="#ctx0" brushRef="#br0" timeOffset="219">1 85 8174,'2'-19'607,"5"4"0,-2 8 1,10 14-1,2 8-398,2 4 1,5 12 0,3 3 0,2 3-328,-3-1 0,8-2 0,0 4 0,2-4-302,1-2 0,-8 4 1,5-5-1,-3 1-712,-4-1 0,2-2 1132,-7-7 0,14 0 0,-12 0 0</inkml:trace>
  <inkml:trace contextRef="#ctx0" brushRef="#br0" timeOffset="386">719 390 9882,'0'22'0,"3"-1"102,4 1 1,-5 7-1,8 3 1,-3-1-525,1 1 0,6 6 1,-4-4 421,2 0 0,2 7 0,8-7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2:05.4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1 8495,'-21'24'0,"-1"3"78,0 2 1,8 9-1,2 1 1,2 10 148,5 9 0,3 14 0,2 8 0,0 5 13,0 2 1,17 0 0,9 0 0,10-2-320,10-5 0,12-5 0,3-10 1,9-2-1379,10-5 1069,5-15 0,-33-25 0,2-4 0,2-3 0,-1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2:04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1242 7700,'12'-22'-431,"5"1"0,-10-1 1393,-2 0 0,5 8-434,-3-1 1,0 13-1,-9 2-202,-6 12 1,4 10 0,-9 4 0,1 6-185,0 2 0,5 2 0,-5 7 0,0 1-303,0-1 1,4 1 0,-4-3 0,0-2-294,0-3 1,5-2 0,-5 5-1,2-5-809,5-3 0,-4-9 1263,1-8 0,-9 1 0,5 7 0</inkml:trace>
  <inkml:trace contextRef="#ctx0" brushRef="#br0" timeOffset="200">0 1133 7053,'15'8'1558,"-3"1"-1091,-3 3 1,8-4 0,-2 6 0,4 6-159,3 6 1,2 1-1,5 7 1,7 0-274,6-1 1,1 4 0,1 6 0,-1-2-511,1-4 0,-8 4 0,0-7 0,1 0 474,-3-5 0,-3-5 0,-9-2 0</inkml:trace>
  <inkml:trace contextRef="#ctx0" brushRef="#br0" timeOffset="453">588 1525 8124,'2'-21'208,"6"-1"0,-6 0 0,5 0-27,-4 0 1,4 1 0,3 1 0,-1 3 96,1 3 1,7 2-1,-2-5 1,4 5-30,3 2 1,-1 3 0,1 7-1,0 0-126,0 0 1,0 9 0,-3 6-146,-5 4 0,-1 10 1,-9 0-1,4 0-36,-3 3 0,-5-5 0,-5 6 0,-3 1-106,4 0 0,-6-5 0,3 5 0,-1 0-160,-1 0 0,6-8 0,-4 3 219,5-4 1,4-13 0,5-5 0,8-5-271,4-2 1,13-9-1,4-8 375,5-10 0,12-7 0,3-9 0</inkml:trace>
  <inkml:trace contextRef="#ctx0" brushRef="#br0" timeOffset="1218">1372 633 8250,'10'-20'80,"4"6"1,-2-3 0,3 9 0,2 4 213,2 1 0,3 15 1,0 10-1,2 14-69,5 13 0,-5 6 0,5 13 0,-5 5-121,-2 7 0,-3 7 1,-4 7-1,-11-44 1,-1 2-12,-1 0 1,-1 2 0,-2 4 0,-1 0 0,0 0 0,-3 0 0,-2 0 0,-3-2-204,-2 0 1,-3-1 0,0 0 0,-3-1 0,-4 1 0,0-1 0,0 0 0,0-1-240,0-2 1,1-1 0,2-1-1,2-1 1,-17 37 0,2-8 348,6-11 0,6-11 0,3-16 0,0-10 0,3-10 0</inkml:trace>
  <inkml:trace contextRef="#ctx0" brushRef="#br0" timeOffset="1602">2613 23 8192,'-22'-7'-84,"1"-1"0,-1 1 0,0 7 0,0 2 192,1 6 1,-1 6 0,0 18-1,-2 11 156,-5 13 0,5 19 0,-8 14 0,17-36 0,1 3 20,0 7 1,-1 2-1,-3 9 1,0 3 0,3 5-1,1 2 1,0 3-1,1 1-358,1 2 0,0 1 1,1 6-1,0 2 0,4-29 1,1 0-1,0 1 0,0 0 1,1 0-1,1 0-118,1-1 0,1 1 0,0-2 0,0 29 0,2-2 0,0-8 0,2-2 0,1-6 0,1-3 90,2-6 1,3-2 0,4-1 0,3-2-1,1-12 1,2-2 0,2-4 0,2-2 154,28 39 0,-3-15 0,8 3 0,-1-5-454,1-3 401,-8-9 0,5 11 0,-9-9 0,0-4 0,-1-6 0</inkml:trace>
  <inkml:trace contextRef="#ctx0" brushRef="#br0" timeOffset="2400">3397 502 8228,'-9'22'30,"4"2"1,-10 2 130,-2 3 1,0 3-1,0-3 1,3 7-54,-3 5 1,-2 3 0,-1-1 0,3-1-390,3-6 1,6 3-1,-4-8 1,3 1 280,4-1 0,-7-2 0,0-7 0</inkml:trace>
  <inkml:trace contextRef="#ctx0" brushRef="#br0" timeOffset="2600">3092 524 8228,'22'0'428,"-7"2"0,-1 5-236,3 8 1,-5 4 0,3 3 0,2 0-164,2 0 0,5 9 0,3 3 1,2 2-452,-3 0 1,-1-7-1,-4 5 1,1 0 421,0 0 0,9-7 0,3 4 0</inkml:trace>
  <inkml:trace contextRef="#ctx0" brushRef="#br0" timeOffset="2785">3637 720 8202,'0'21'-233,"0"1"572,0 0 1,0 0 0,0 2 0,0 3-248,0 2 0,9 9 0,6-4 0,2 2-262,-3 1 1,6-11 0,-6 6 0,6-6 169,1-4 0,1 14 0,0-11 0</inkml:trace>
  <inkml:trace contextRef="#ctx0" brushRef="#br0" timeOffset="2967">3985 850 7730,'22'0'-106,"0"0"0,0 0 379,-1 0 1,3 0 0,3 0 0,5 0-467,1 0 1,-4 0 0,5 0 0,-2 0-535,-6 0 727,-1-9 0,-4 6 0,1-7 0</inkml:trace>
  <inkml:trace contextRef="#ctx0" brushRef="#br0" timeOffset="3168">4203 633 8178,'0'29'-183,"0"2"1,0 3 364,0 5 0,0-1 1,0 1-1,2-3 5,6 3 1,-6 0 0,8-1-1,-3-4-529,0-2 0,3-1 0,-5-4-1092,2 2 1434,10 0 0,-15-7 0,8-1 0</inkml:trace>
  <inkml:trace contextRef="#ctx0" brushRef="#br0" timeOffset="3368">4769 328 8178,'0'21'-1907,"0"1"2557,0 0 1,0 0 0,0 0 0,0 2-356,0 5 0,-7-3 0,0 11 0,-1 1-472,-1 4 0,4-6 0,-7-2 0,0 0 177,0-1 0,-3 4 0,-7 6 0</inkml:trace>
  <inkml:trace contextRef="#ctx0" brushRef="#br0" timeOffset="3552">4421 589 9810,'0'22'0,"2"0"50,5-1 0,5 3 1,10 3-1,2 2-187,5-2 0,5 4 0,10-2 1,-1 0-513,1 3 0,7-8 649,0 5 0,-1-5 0,-6-2 0</inkml:trace>
  <inkml:trace contextRef="#ctx0" brushRef="#br0" timeOffset="3835">5074 698 8158,'7'-15'326,"1"1"-2,-4-3 1,-1 5 0,-1 0-1,3 0-2,2-1 1,10 9-1,-2-6-66,4 0 1,3 8-1,0-5-66,-1 4 0,1 13 0,-2 4-254,-6 6 0,-4 9 0,-10 2 0,0 3 98,0 5 0,-8-5 0,-1 2 0,-3 0 65,-5-2 0,7 5 1,0-10-1,3-2-36,0-3 1,0-10 0,9-2-94,5-2 0,5-3 1,13-7-1,1 0-460,3 0 1,10-2 0,-3-3 0,5-2 489,3 2 0,0-7 0,-1 0 0</inkml:trace>
  <inkml:trace contextRef="#ctx0" brushRef="#br0" timeOffset="4416">4791 502 8058,'-19'22'-527,"2"2"858,2 5 0,8-3 0,-5 8 0,0 0-37,0 0 0,4 10 0,-6 6 0,-3 1-144,-3 3 0,-1-9 0,1 6 0,3-5-393,3-2 1,2-3 0,-3-5 242,8-7 0,-5-5 0,0-2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2:10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2309 8124,'0'-12'175,"0"-8"1,2 8 47,5-9 1,5 1-1,10 6 1,0 4-16,0 0 1,2 8 0,3-8 0,4 3-48,3 0 1,-5-1-1,5 8 1,-3 0-158,-4 0 0,-10 10 1,-5 5-1,-2 4-115,-6 3 0,-1 2 0,-3 5 1,-3 5 43,-4 0 0,-5 7 0,-10-7 0,1 0 208,-1-5 0,0-5 0,0-2 624,0-1 0,1-1-283,-1-6 1,12-4-588,10-10 1,10-2 0,12-3 0,2-3-904,5 4 1,-3-6-1,8 0 1008,-2-2 0,16 7 0,-2-4 0</inkml:trace>
  <inkml:trace contextRef="#ctx0" brushRef="#br0" timeOffset="167">1002 2135 8124,'-14'7'50,"-1"3"0,1 2 171,2 5 1,-5 2-1,7 3 1,0 0-261,1-1 1,-6 8-1,8 0 1,2 0-441,3 3 1,2-8 0,0 5 478,0-5 0,-10-2 0,-2 0 0</inkml:trace>
  <inkml:trace contextRef="#ctx0" brushRef="#br0" timeOffset="367">676 2069 8222,'9'-12'1251,"3"7"-753,1 10 0,6 10 0,-5 14 0,8 5-235,7-1 1,-2 9 0,7-6 0,0 7-594,-1 8 1,4-12 0,6 5-1,1-3-570,-1 0 900,-9 2 0,17 1 0,-5-1 0</inkml:trace>
  <inkml:trace contextRef="#ctx0" brushRef="#br0" timeOffset="634">1285 2396 8124,'0'-22'12,"0"0"0,0 1 372,0-1 0,10 0 14,5 0 0,4 3 0,3 2-203,0 2 1,-1 11 0,1-4-1,0 6-69,0 2 0,-3 2 0,-2 3 0,-5 5-70,-2 2 1,-3 3 0,-7 6 0,0 1-123,0 0 1,-2 2-1,-6 3 1,-4 4-113,0 3 0,-7-5 1,4 7-1,-2 1-255,3-4 1,-3-1-1,10-10 1,2-1 68,2 1 1,6-10 0,4-4-1,8-6 364,4-2 0,22-19 0,5-6 0</inkml:trace>
  <inkml:trace contextRef="#ctx0" brushRef="#br0" timeOffset="1001">2265 1 8120,'15'2'-18,"-3"5"0,0 8 203,0 4 0,3 17 0,6 15 1,1 24 100,0 22 0,-11-42 0,0 4 1,0 9-1,0 4 0,0 4 1,-1 3-61,2 6 0,-2 2 1,-3 4-1,-2 2 1,-1 3-1,-1 1 1,-1-1-1,-1-1-289,0 0 1,-2-1 0,-4-3 0,-2-1 0,-3 5 0,-2-1-1,-4 0 1,-2-1 12,-2-3 0,-1-1 1,-1-3-1,-2-3 1,0-9-1,-3-3 1,0-3-1,-1-3-467,0-5 1,0-1 0,-2-2 0,-1-3 516,6-9 0,0-3 0,-31 38 0,3-22 0,-5-7 0,0-5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2:16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54 284 8034,'-15'0'754,"1"0"1,7 0-425,-8 0 1,13 0-1,2 2-184,12 5 0,14-4 0,6 4 0,4-5-258,10-2 1,-2 0-1,9 0 1,-2 0-519,0 0 1,-3 0 0,-9 0 629,-3 0 0,0 0 0,8 0 0</inkml:trace>
  <inkml:trace contextRef="#ctx0" brushRef="#br0" timeOffset="200">141 0 8034,'-22'0'384,"0"0"0,1 0 1819,-1 0-1784,0 0 1,15 8 0,12 1-242,14 3 1,10-7 0,0 3 0,7-6-311,6-2 1,1 0 0,1 0 0,-1 0-1057,1 0 1,-3 0 1187,-5 0 0,5 0 0,-7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2:19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0 371 8039,'13'2'-553,"-4"6"640,1 6 0,-5-2 0,9 0 1,3 1 258,3-1 1,4 2 0,2 8-1,6 0-220,2-1 1,-5 4-1,7-1 1,0 0-647,-2-5 1,0-2 0,-7 3 519,2-6 0,0 6 0,-8-8 0</inkml:trace>
  <inkml:trace contextRef="#ctx0" brushRef="#br0" timeOffset="299">458 219 7793,'-29'21'33,"0"1"1,0 2 0,7 3 0,-2 4 414,-5 3 1,4 3 0,-4 9 0,5 2-349,2 3 1,8 0-1,-1-10 1,1-3-205,2-1 1,-5-11 0,10 3-1,2-4-1264,2-4 1368,3-9 0,-9 8 0,-3-8 0</inkml:trace>
  <inkml:trace contextRef="#ctx0" brushRef="#br0" timeOffset="699">654 545 8040,'0'-22'1001,"0"10"-496,0 3 0,0 33 0,0 5-438,0 0 0,7 0 0,0-2 0,-2 2-296,-3-3 0,6-2 0,-1-2 1,0 0-1391,3 0 1619,-8 0 0,18-1 0,-8 1 0</inkml:trace>
  <inkml:trace contextRef="#ctx0" brushRef="#br0" timeOffset="1116">1198 1 7361,'-19'14'0,"2"-2"-182,2-2 1,3 7 0,-5-2 0,5 6 529,2 8 1,-4 5 0,7 10 0,2 2 25,2 5 0,3 4 0,0 8 0,0-2-298,0-3 1,0-3-1,3 3 1,4-4-359,8-1 0,4-17 1,3 1-2,0-11 1,-1-11 282,1-1 0,10-9 0,1 5 0</inkml:trace>
  <inkml:trace contextRef="#ctx0" brushRef="#br0" timeOffset="1350">1612 240 8015,'0'15'-148,"-3"-3"0,-1 0 244,-4 0 0,1 3 1,5 7-1,-3-1 37,-2 1 0,-3 7 0,5 3 1,-5-1-327,-2 0 1,7-2-1,-4-7 1,2 0-856,-1 0 1048,-9 0 0,5 9 0,-10 3 0</inkml:trace>
  <inkml:trace contextRef="#ctx0" brushRef="#br0" timeOffset="1532">1351 371 8015,'0'22'194,"0"-8"0,2-2 0,3 1-22,2-1 1,8 2 0,-6 8-1,3 2-259,5 5 1,3-5 0,1 5 0,1-4-715,0-4 0,0 1 801,0 0 0,-1 0 0,1-1 0</inkml:trace>
  <inkml:trace contextRef="#ctx0" brushRef="#br0" timeOffset="1716">1786 415 8015,'0'14'291,"0"1"1,0-1 0,0 8 0,3 0-239,4-1 1,-5 1-1,8 0 1,-3 0-161,0 0 0,8-1 0,-5 1 107,2 0 0,-7 0 0,4-1 0</inkml:trace>
  <inkml:trace contextRef="#ctx0" brushRef="#br0" timeOffset="1898">1939 523 7877,'14'-7'-487,"1"0"561,1 2 0,-3 3 1,1 2-1,3-3-91,2-4 1,3 5-1,0-6 1,0 6 16,0 2 0,9-10 0,3-2 0</inkml:trace>
  <inkml:trace contextRef="#ctx0" brushRef="#br0" timeOffset="2083">2113 175 7770,'0'22'-77,"0"0"1,0 7 0,0 0 0,0 0 368,0 2 1,0-4 0,0 7-1,2 0-151,5-1 1,-2-6-1,10 4 1,-1-1-917,-2-1 1,5 0 774,-9-8 0,9 1 0,-5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2:25.7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371 654 8173,'0'-22'109,"0"1"1103,0-1-937,0 0 1,0 12 0,-3 10-217,-4 13 1,2 6-1,-7 5 1,0 5-164,0 7 0,4 6 0,-6 1 0,-1 1-92,3-1 1,0 1-1,5-3 1,-5 0 195,0 3 0,-8-6 0,8 15 0</inkml:trace>
  <inkml:trace contextRef="#ctx0" brushRef="#br0" timeOffset="200">0 632 8173,'12'15'388,"-4"-1"0,-6-6 0,-2 9 0,3 4-66,4 6 0,-2 12 0,9-3 0,3 5-440,2 3 0,3-1 1,2 1-1,3 2-530,2 5 0,7-13 0,-7 3 648,-2-7 0,7 5 0,0-5 0</inkml:trace>
  <inkml:trace contextRef="#ctx0" brushRef="#br0" timeOffset="484">479 959 8173,'13'-22'0,"-4"1"85,1-1 0,-5 0 0,7 0 0,0 3 201,0 4 1,0-4 0,5 7 0,-2-3 16,2 1 1,2 9 0,3-2-223,-1 4 0,1 3 0,-2 3-63,-6 4 0,3 5 0,-10 10 1,-2 0 21,-2-1 1,-3 1 0,0 0-1,0 2-100,0 5 0,-8 3 1,1 6-1,2-4-227,3-2 1,2-3 0,0-8 105,0 1 1,2-10 0,5-4-253,8-6 1,12-2 0,2-5 0,0-7-754,2-10 1186,-7-4 0,17-6 0,-7-2 0</inkml:trace>
  <inkml:trace contextRef="#ctx0" brushRef="#br0" timeOffset="700">1111 1 8173,'14'10'-601,"-1"4"1048,-4 5 1,1 6-1,-5 6 1,4 10 40,4 8 1,-9 18 0,4 4 0,-6 8-260,-2 11 0,0-40 0,0 2 0,0-2 0,0 1 0,-1 2 0,0 1-238,-2 0 1,-2 1 0,-1-4 0,-2-1 0,-4-1 0,-3-1 0,-14 41-543,3-11 1,1-20 0,4-15 0,-1-11 550,0-8 0,-9-2 0,-3 0 0</inkml:trace>
  <inkml:trace contextRef="#ctx0" brushRef="#br0" timeOffset="1100">349 807 7896,'-10'12'176,"8"0"0,-8-5 0,3 8 132,-1 4 0,-8 5 0,1 3 0,-2 4-97,3 3 0,-6 10 0,6 9 1,-3 0-243,2 0 0,-2-4 1,8-11-1,-1-4 31,0-2 0,3 6 0,7-4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2:30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284 676 8523,'-22'0'217,"3"2"1,4 6 0,6 6-12,-1 6 1,5 11 0,-7 3 0,2 2-289,6 0 0,-1 1 0,0 6 0,-2 1-818,2-1 900,2-9 0,-6 17 0,-3-5 0</inkml:trace>
  <inkml:trace contextRef="#ctx0" brushRef="#br0" timeOffset="183">1 828 8563,'22'17'697,"2"5"1,2 2-778,3 1 1,10 4-1,-2 2 1,1 0-1261,-1 1 0,4 7 1340,-5-3 0,5 5 0,3 3 0</inkml:trace>
  <inkml:trace contextRef="#ctx0" brushRef="#br0" timeOffset="467">480 1003 8269,'0'-15'-381,"0"1"601,0-3 1,0 5 0,2-1 0,6 4 224,6 4 1,1 3-1,6 2-320,11 0 0,-3 0 0,0 0 0,-5 0-48,-2 0 0,0 7 0,-3 2 0,-2 4-112,-2 3 0,-8 4 1,5 2-1,-2-1-101,-6 1 0,-1 7 0,-6 0 0,-1 0-97,-4 3 1,-6-8-1,4 5 1,0-5-345,1-2 1,1 0 150,8-1 0,3-8 141,4-6 0,5-7 0,10-5 285,0-2 0,0-20 0,-1 3 0</inkml:trace>
  <inkml:trace contextRef="#ctx0" brushRef="#br0" timeOffset="699">1111 219 7719,'-14'-8'-10,"-1"1"0,1 0 0,-5 12 384,4 9 0,-2 3 0,7 19 0,1 6-23,-1 6 0,0 0 1,6 10-1,-4 3-148,3 2 0,3 9 0,2 1 0,0 0-255,0 2 1,0-10-1,2 0 1,6-11-387,6-8 0,6-3 1,1-2-1,1-7 438,0-12 0,0 0 0,-1-10 0</inkml:trace>
  <inkml:trace contextRef="#ctx0" brushRef="#br0" timeOffset="1000">1286 872 8269,'14'-19'-78,"1"2"1,-1 2-223,-2-2 0,8 5 0,-6-2 693,6-3 0,1 5 1,1-1-1,0 4-121,0 4 1,-1 3 0,1 2-1,0 0-73,0 0 1,-8 0 0,-2 2-241,-2 5 1,-3 5 0,-7 10 0,0 0-41,0 0 1,-2 2-1,-5 2 1,-8 6-105,-4 2 0,4 0 0,1 4 1,-1-4-81,3-2 0,-7-3 0,7-7 1,0-1 126,4 1 1,6 0 112,2 0 0,2-10 1,6-5-1,6-7-210,5-7 0,10 2 1,3-10 234,2-2 0,2-12 0,8-4 0</inkml:trace>
  <inkml:trace contextRef="#ctx0" brushRef="#br0" timeOffset="1183">2179 436 8247,'-15'0'-111,"0"0"356,-1 0 1,3 13 0,1 6-159,3 8 0,-6 9 1,5-5-1,1 6-247,-1 9 0,-4-1 0,4 14 1,-2-1-136,-5-3 0,0 8 295,2-5 0,-14 5 0,5 3 0</inkml:trace>
  <inkml:trace contextRef="#ctx0" brushRef="#br0" timeOffset="1385">1895 632 7844,'0'25'-436,"0"1"621,0 3 1,3 3 0,2-6 0,4 6-177,3 2 0,1 2 0,3 8 0,-1-1-49,2 1 1,5-3 0,4-3 39,3-1 0,0-1 0,-7 8 0</inkml:trace>
  <inkml:trace contextRef="#ctx0" brushRef="#br0" timeOffset="1650">2353 916 8230,'22'-13'-459,"-8"-4"0,1 10 0,1 2 730,4 3 1,-6-5-172,1-1 1,-8 1 0,5 10 0,-2 4-8,-5 7 0,-10-2 1,-5 3-1,1 2-73,-1 2 1,-7 3-1,2 0 1,-4 2-64,-3 5 1,3-5 0,2 5-1,5-4-218,2-4 1,-4-6-1,6-1-498,4 3 759,11-7 0,5 0 0,10-10 0</inkml:trace>
  <inkml:trace contextRef="#ctx0" brushRef="#br0" timeOffset="1900">2810 1 8224,'7'24'96,"3"3"30,2 2 1,-5 12 0,5 2-1,1 13 155,-1 7 0,-5 12 1,5 5-1,-2 7-92,-6 7 0,-11 6 0,0-47 0,-3 0 0,-2-1 0,-2 0-107,-3-1 1,-3 0 0,-1-5 0,-1 0 0,-2 1 0,-1 0 0,0-3 0,0-1-1164,-24 37 654,-6-5 0,9-19 1,-8-3-1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2:30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1 349 9155,'21'0'133,"1"0"0,0 0-404,0 0 0,7-2 0,0-3 0,-3-2-1237,-1 2 1508,-4 2 0,1-6 0,0-3 0</inkml:trace>
  <inkml:trace contextRef="#ctx0" brushRef="#br0" timeOffset="199">153 1 8163,'-2'14'-727,"-3"1"1145,-2 2 0,-1 2 0,8 3 0,0 2-79,0 5 1,0-2-1,0 9 1,0 3-143,0 2 0,0 2 0,0 1 0,3-1-359,4 1 0,-2 0 0,7-3 0,-2-3 162,-6-1 0,9-11 0,-1 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00:01:34.4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968 371 8518,'12'-22'-34,"7"0"1,-6 1-1,1-1 532,1 0 0,-11 7 119,4 1 0,-8 9 0,-10-2-428,-12 4 0,-2 16 1,-12 8-1,-3 13-77,-2 7 1,-10 5-1,0 3 1,0 4-167,-2 3 0,10 2 0,-1 7 0,13-2-253,7-5 1,11 0 0,6-12 0,7-10 204,7-9 1,15-10 0,17-20 0,7-6 82,5-13 0,7-12 0,-7-17 0,-3-7 36,-2-5 0,-12-2 0,-5 0 0,-7-1 134,-8 1 1,-7 0 0,-16 2-1,-18 5-219,-21 7 0,-20 5 1,22 24-1,-2 3 0,-3 0 1,0 1 40,-2 3 0,0 1 1,3 3-1,0 1 0,-44-7 1,7 5 126,7 2 1,17 3-1,20 9-627,11 5 1,10 5 0,10 10 0,12 0 526,12 0 0,17 9 0,5 3 0</inkml:trace>
  <inkml:trace contextRef="#ctx0" brushRef="#br0" timeOffset="351">1164 218 8458,'0'-21'0,"0"-1"261,0 0 0,2 3 1,6 2 471,6 2 1,6 8-1,1-5-257,1 2 1,-7 5 0,-1 13-227,3 6 1,-7 6 0,-1 1 0,-1 4-59,-1 4 0,0-5 0,-7 5 0,0-3-228,0 3 1,0-2-1,0 9 1,-2 3-86,-5 2 1,2 3 0,-7-1 0,2-2-457,5-4 0,3 1 0,2-6 0,0-1 162,0 1 0,2-6 1,5-9-1,8-5 92,4-2 1,5-3 0,3-7 0,5-2-138,1-5 1,1-3 0,3-7 459,-8 3 0,4-1 0,1-7 0</inkml:trace>
  <inkml:trace contextRef="#ctx0" brushRef="#br0" timeOffset="501">1295 610 8447,'-12'-9'26,"-5"4"89,9-10 0,11 11 0,11-4 0,6 6 30,1 2 0,8-7 1,3-1-1,2 3-330,5 3 1,2 2 0,2 0 184,1 0 0,-1 10 0,1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2:43.4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32 8173,'-29'-12'1926,"3"2"-1562,6 0 0,8 10-1127,12 0 0,3 3 763,4 11 0,5 1 0,10 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3:06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44 8136,'-20'-3'258,"6"-4"440,4 5 1,10-10-270,0 4 0,10 6 0,4-5 0,6 4-365,1 3 1,8 0-1,3 0 1,2 0-472,5 0 0,2 7 0,0 1 0,-5-3-331,-7-3 1,3 0 737,-3 6 0,0-6 0,-8 8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3:06.3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22 8378,'-10'-12'576,"10"5"-489,12 4 0,15 3 0,4 0 0,3 0-65,5 0 1,2 0 0,3 0 0,-1 0-744,1 0 721,-10 10 0,16-8 0,-4 8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3:10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349 109 8089,'-12'10'-179,"2"5"0,0 4 577,-4 3 0,2 0 0,-1 2 0,1 5-281,0 7 1,0-2 0,-5 2 0,5 1-179,2-4 0,-4 9 1,4-6-1,1 3-870,-1-3 931,-7 5 0,5-7 0,-10 9 0</inkml:trace>
  <inkml:trace contextRef="#ctx0" brushRef="#br0" timeOffset="185">0 175 7889,'10'12'-395,"-5"0"1,7-5 625,-2 8 1,-1-3-1,-4 2 1,5 3-41,2 3 0,2 4 1,11 2-1,1 3-274,3-2 1,0 0 0,-5-1 82,5 3 0,5 0 0,10-7 0</inkml:trace>
  <inkml:trace contextRef="#ctx0" brushRef="#br0" timeOffset="369">501 436 7957,'-7'15'61,"0"-1"0,-1-7 0,8 8 0,0 2 233,0 2 1,0 5-1,0 3 1,3 2-481,4-2 0,-2-1 0,9 1 0,3 2 186,3-2 0,1-3 0,1-3 0</inkml:trace>
  <inkml:trace contextRef="#ctx0" brushRef="#br0" timeOffset="585">1176 1 8089,'0'21'248,"0"-6"1,-2-1 0,-3 3-27,-2 3 1,-8 4 0,8 2-1,0 6-116,-3 2 0,5-5 0,-7 5 1,0 0-103,0-1 0,5-4 0,-6 5 0,1 0-4,0 0 0,-2 2 0,-8 8 0</inkml:trace>
  <inkml:trace contextRef="#ctx0" brushRef="#br0" timeOffset="769">784 109 8928,'0'22'75,"0"0"1,10 0 0,4 0-1,8 2-135,7 5 0,5-5 0,10 7 0,-1-2-216,1 0 0,2 3 0,0-5 276,-3 2 0,15 0 0,-12-8 0</inkml:trace>
  <inkml:trace contextRef="#ctx0" brushRef="#br0" timeOffset="1053">1459 393 8014,'0'-22'54,"7"7"1,3 3 716,2 2 1,-4 3-418,6 7 1,1 3-191,6 4 0,-1 5 0,-6 10 0,-7 0-85,-4-1 0,-3 1 0,0 2 0,0 3-34,0 2 0,0 2 1,-3-4-1,-1 2-21,-4-2 0,-1-1 0,4 1-285,-2 2 0,-1 0-264,8-7 1,3-10-1,4-5-255,8-5 0,11-4 0,6-3 780,1-2 0,4-20 0,6 3 0</inkml:trace>
  <inkml:trace contextRef="#ctx0" brushRef="#br0" timeOffset="1270">2113 414 8160,'9'-12'379,"3"3"1,10 6-441,0-4 1,-8 4 0,1-4 0,2 5-205,2 2 265,3-10 0,9 8 0,3-8 0</inkml:trace>
  <inkml:trace contextRef="#ctx0" brushRef="#br0" timeOffset="1435">2243 153 8062,'0'31'-189,"0"6"1,0 4-1,0 2 1,0 1 107,0 0 0,0 1 1,0 4-1,0 2 81,0-3 0,0 8 0,0-1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3:07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371 458 8079,'-3'-14'694,"-4"-1"0,2 10 1,-9 0-456,-3 10 0,4 0 0,-1 12 0,-3 5-191,-2 4 0,4 11 1,1-6-1,-3 3-367,-3 5 0,6 2 0,2 0 0,0-2 319,0-3 0,-3-9 0,-7 4 0</inkml:trace>
  <inkml:trace contextRef="#ctx0" brushRef="#br0" timeOffset="202">0 480 8551,'22'22'283,"-7"-1"1,-1 1-1,3 2-168,2 5 0,6-4 1,1 6-1,3-2-197,-2 0 1,4 7 0,-2-7-1,-2-2 82,-3-3 0,8-2 0,2 0 0</inkml:trace>
  <inkml:trace contextRef="#ctx0" brushRef="#br0" timeOffset="385">567 632 9809,'2'22'0,"3"0"-38,2 0 0,8-1 1,-6 1-1,1 0-290,0 0 1,7-1 327,-3 1 0,5 0 0,3 0 0</inkml:trace>
  <inkml:trace contextRef="#ctx0" brushRef="#br0" timeOffset="836">850 88 8079,'12'-3'125,"-5"-4"1,3 2 144,-3-9 0,7 7 0,-4-6-211,2 4 1,3-6-126,7 8 0,-1 0-186,1 7 322,0 0 0,-3 2 70,-4 5 0,-6 6 1,-9 8 100,0 1 1,0-7-1,0-1 104,0 3 0,-7-5 1,0 3 64,2 2 0,-5 2 0,3 3-13,2 0 1,3-1-352,2 1 1,0 0-1,0 0-1,10-10 1,4-5 0,5-5-346,3-2 1,0 0-1,0 0 1,0 3-840,-1 4 0,1-5 1139,0 6 0,9-6 0,3-2 0</inkml:trace>
  <inkml:trace contextRef="#ctx0" brushRef="#br0" timeOffset="1600">1481 632 7998,'-22'0'1435,"8"-2"-94,-1-5-1100,11 4 0,-4-7 1,16 10-1,6 0-233,5 0 0,10 0 0,3 0 0,-1 0-294,1 0 0,7 0 0,-6 0 0,4 0-501,-1 0 0,-7 0 1,5 0 786,-3 0 0,-2 0 0,-7 0 0</inkml:trace>
  <inkml:trace contextRef="#ctx0" brushRef="#br0" timeOffset="1783">1655 240 7998,'-14'22'60,"2"0"147,2 0 0,3 7 1,7 2-1,0 5-7,0 10 1,0-2-1,0 9 1,0-2-170,0 0 1,0 7 0,2-7 0,3-3-32,2-2 0,10-2 0,-5-1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3:12.3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97 762 8061,'24'0'0,"3"0"1,2 0 1,0 0 0,-7 0 0,0 0 104,-1 0 1,-6 0 0,-3 3 0,0 2-25,0 2 1,-7 10 0,2-3 0,-4 6 62,-3 2 1,-3-1-1,-4 3 1,-8 3-63,-4 2 1,-3 3-1,-2-3 1,-2 7-43,-4 5 1,-6-5 0,7-2 0,3-2-135,1-6 1,4-2 0,1-2 0,3-2-30,3-6 1,11-4 314,3-10 0,10-7 1,12-3-1,2 0-187,5 1 1,-5 1 0,8 6-1,-3-3-284,0-2 1,2-1-1,-4 8 1,2 0 277,-3 0 0,-1 0 0,-4 0 0</inkml:trace>
  <inkml:trace contextRef="#ctx0" brushRef="#br0" timeOffset="201">859 675 8061,'-14'-19'962,"-1"4"-613,-2 8 1,5 7 0,0 10 0,0 9-154,0 8 1,-3 9-1,-4-4 1,2 1-236,3 6 1,2 2 0,-5 3 0,4-1-390,4 1 0,-8 0 0,5-3 1,-3-3-2419,1-1 2846,9-11 0,-14-4 0,6-12 0</inkml:trace>
  <inkml:trace contextRef="#ctx0" brushRef="#br0" timeOffset="385">554 675 7481,'3'-12'-720,"2"3"1314,2-1 1,3 7 0,-6-1-353,4 8 1,9 9 0,-5 8 0,2 3-159,1 6 0,-1-4 1,8 10-1,0 3-265,0 2 0,-1 3 0,1-1 0,0 1-969,0 0 1150,0-1 0,-1 1 0,1-1 0</inkml:trace>
  <inkml:trace contextRef="#ctx0" brushRef="#br0" timeOffset="653">1034 1046 8061,'0'-22'141,"0"7"191,0 1 1,0 6 0,2-4 44,5 3 0,-2 1 0,10 8-214,1 0 0,1 3 0,0 2 0,-5 4-152,-2 3 1,5 3-1,-6 4 1,1-2-58,0-2 1,-3-1 0,-7 8-1,0 0 40,0 0 1,0-1 0,0 1-199,0 0 0,0 0 0,0-1-629,0 1 243,0-10 0,2-2 590,6-10 0,13-19 0,13-6 0</inkml:trace>
  <inkml:trace contextRef="#ctx0" brushRef="#br0" timeOffset="970">1425 44 8089,'22'-7'0,"0"-3"140,0-2 1,0 7 0,-1-2 137,1 4 0,0 13 0,-3 4 0,-2 6-33,-2 2 0,-10 2 1,2 5-1,-5 7-16,-2 5 1,0-2 0,-2 2-1,-3 5-71,-2 0 1,-10 0 0,5-5-1,0-2-194,4-3 0,6-9 0,4 2-140,6-5 0,-1-12 1,12-5-1,5-4-454,1-3 0,6-10 1,1-4-1,1-6-250,6-2 1,-5 1 879,2-1 0,10-10 0,10-1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3:16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327 370 8245,'10'22'3,"-8"0"1,6 0 76,-6 0 0,-2-1 0,-2 1 0,-3 0 52,-2 0 0,-8-1 0,5 1 0,1 0-200,-1 0 1,-4 0 0,4-1 0,0 1 67,0 0 0,-6 9 0,3 3 0</inkml:trace>
  <inkml:trace contextRef="#ctx0" brushRef="#br0" timeOffset="185">1 458 8156,'9'12'-293,"-6"7"1,6-4 122,1 4 0,2 3 0,10-3 1,0-2 450,0-3 0,2 1 1,2 7-1,6 2-326,2 5 0,-8-5 0,6 5 45,-1-5 0,3-2 0,10 0 0</inkml:trace>
  <inkml:trace contextRef="#ctx0" brushRef="#br0" timeOffset="485">327 0 8471,'-36'10'420,"0"4"1,7 6-1,-5 4 1,2 3 130,6 2 0,-1 17 0,3-3 0,0 6-263,4 4 1,11-5-1,-3 8 1,2 0-43,5-1 1,5 3 0,5 8 0,5-4-667,2-3 1,9 1 0,9-9 0,-1-5-310,2-7 0,-4-8 0,7-12 0,-1-2-2194,1-2 2923,-7-10 0,14 4 0,-7-9 0</inkml:trace>
  <inkml:trace contextRef="#ctx0" brushRef="#br0" timeOffset="769">719 153 8372,'3'19'897,"2"-2"1,2-2-444,-2 1 1,-3 6 0,-2 5 0,2 4-20,6 3 1,-6-5 0,5 7-1,-2 6-262,3 6 0,-6 0 0,5 10 0,-4 1-453,-3-4 1,-3 8 0,-2-7-1,-2-1-632,2-4 0,-4-12 0,-1-5 912,-2-3 0,-3-2 0,-6-7 0</inkml:trace>
  <inkml:trace contextRef="#ctx0" brushRef="#br0" timeOffset="1034">1133 915 10853,'22'0'348,"0"0"-285,-1 0 1,1 0 0,2 0-1,5 0-754,8 0 691,-6 0 0,10-10 0,-7-2 0</inkml:trace>
  <inkml:trace contextRef="#ctx0" brushRef="#br0" timeOffset="1200">1612 632 8050,'-43'0'788,"-1"0"1,0 0 143,1 0 1,-1 2 0,1 3 0,-1 5-800,1 2 1,2-7 0,2 2 0,5-5-797,3-2 663,1 0 0,9 0 0,-1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3:15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109 968 8109,'0'-12'-1658,"-7"0"2450,0 5 23,-10 4-392,5-6 0,-3 9 125,1 0 0,9-3 275,-3-4 1,6 2-637,2-9 1,7-1 0,3-4 0,2 2-192,5 2 1,5-7 0,4-9 0,6-3-184,2-5 0,-5-2 0,7-2 1,0-1-178,-2 1 1,5-1-1,-10 0 1,-2 1 84,-3-1 1,-12 3-1,-2 5 1,-3 7 141,0 5 1,-2 4 0,-12 6 0,-8 4 94,-4 0 0,-3 8 0,0-5 1,1 4 82,-1 3 0,0 10 0,0 7 1,0 7 243,1 5 1,1 10 0,3-3-1,5 8 70,3 7 0,-6 7 0,8 14 0,0 8-265,-3 5 0,7 12 0,0-47 0,-1 1 1,2 2-1,2 1-188,-1 0 1,2 1 0,3 0 0,1 1 0,2-3 0,1-2 0,11 38-284,3-9 1,0-19-1,0-15 1,-1-12 167,1-10 1,0-7-1,0-17 1,0 0 97,-1 0 0,-1-10 1,-6-4-1,-7-6-104,-4-2 1,-3 1-1,0-1 1,0 0 218,0 0 0,0-9 0,0-3 0</inkml:trace>
  <inkml:trace contextRef="#ctx0" brushRef="#br0" timeOffset="367">501 32 8282,'3'-12'6,"1"2"288,4 0 1,-1 10 0,-7 3 246,0 16 1,0 5-1,0 13 1,0 1-342,0 3 0,0 10 0,0 0 0,0-3-492,0-2 1,0-2 0,2-1-1,3 1-1849,2 0 2141,1-1 0,-8 1 0,0-1 0</inkml:trace>
  <inkml:trace contextRef="#ctx0" brushRef="#br0" timeOffset="784">0 1142 10343,'22'0'120,"0"0"1,0 3 0,2 2-670,5 2 549,5 0 0,9-7 0,1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3:39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523 109 8079,'-22'-21'58,"0"-1"0,1 0 0,-1 3 0,0 4 110,0 8 0,1 4 1,-1 6-1,-2 4 29,-5 8 1,4 16 0,-6 13 0,2 11-50,0 8 0,-3 22 0,19-38 1,0 3-1,-2 5 0,1 3-6,0 6 0,1 3 0,0 8 1,2 2-1,1 10 0,1 3 0,1 7 1,1 2-177,4-28 1,1 1 0,0 0 0,0 6 0,2 0 0,-1 1-1,2 3 1,-1 1 0,2-1 0,0 0 0,0-1 0,1 0 122,1 0 1,1 0 0,1-1 0,-1-3 0,2 0 0,0-1 0,1 0 0,0 0 0,0 0 0,1-3 0,0 0 0,0-2-113,0-2 1,1-1 0,0-1 0,5 28-1,-1-4 1,-3-17 0,0-3 0,-1-3-1,1 0 39,0-5 1,0-1 0,3-2-1,1-3 1,0-8 0,2-2-1,17 33-254,4-19 0,6-15 1,4-10-1,3-9 238,-3-11 0,3-13 0,7-10 0,10-1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3:54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627 613 8084,'-36'-2'642,"-1"-6"0,11 3 0,-6-7 0,3 3-139,0 4 1,-2 5 0,4 7 0,-2 10-267,2 10 1,3-1-1,5 8 1,2 2-212,2 6 0,11-9 0,-4 16 0,6-1-285,2-2 1,2 0 0,6-5 0,9-4-245,9-8 1,1-8-1,7-6 1,0-8 487,-1-4 0,1-13 0,5-7 0,-5-10 411,-3-9 0,1-5 0,-6-5 1,3-2-52,-2-3 0,-5-2 0,-8 4 1,-6-2-211,-6 3 1,-7 4 0,-9 8 0,-15 7-311,-10 5 1,-7-3-1,-2 3 1,-6 7-205,-1 5 0,6-3 1,1 8-1,7 2-818,4 3 0,11 2 1197,-3 0 0,5 10 0,2 2 0</inkml:trace>
  <inkml:trace contextRef="#ctx0" brushRef="#br0" timeOffset="368">866 852 9084,'0'-21'933,"0"6"1,3 3 0,4 0-339,8 0 1,-1-3 0,6-6-1,4-1-260,0 0 1,3-7 0,-1-2 0,3-1-321,-2 1 0,-3-8 1,-5 5-1,-2-2-380,-2-1 1,-10 11 0,2-3-1,-5 2-13,-2-2 1,0 5 0,-2-3 179,-5 10 0,2 8 0,-10 11 307,-2 5 0,0 13 0,0 11 0,5 3 3,3 5 0,-1 4 1,5 6-1,-2 4-286,2 3 1,3-6 0,2 9-1,0 1-389,0 3 1,2-5 0,3-2 0,5-3-42,2-5 1,2-2 0,8-5 0,-3-4-1067,-4-8 1670,4-15 0,-7 6 0,10-8 0</inkml:trace>
  <inkml:trace contextRef="#ctx0" brushRef="#br0" timeOffset="517">954 1027 8142,'-22'-10'437,"7"8"1,3-8-215,2 0 1,6 8-1,11-5 1,7 4-346,6 3 1,4 0 0,3 0-1,4 0-346,3 0 1,0 0-1,4 0 1,-1 0 467,1 0 0,-6 0 0,-1 0 0</inkml:trace>
  <inkml:trace contextRef="#ctx0" brushRef="#br0" timeOffset="751">61 1462 8049,'-22'0'809,"3"3"-255,4 4 0,10-5 1,20 6-261,14-6 0,26-2 1,16-2-1,8-3-220,11-3 0,-39 0 0,2 0 0,1 1 1,1 1-1,5-1 0,1 0-260,3 0 0,0-1 0,0 3 0,0-2 1,0-1-1,-2-1 0,-2 3 0,-1 0-267,-3 1 1,-1 1-1,39-4 1,-23 8-1,-13 0 453,-15 0 0,1 0 0,-10 0 0</inkml:trace>
  <inkml:trace contextRef="#ctx0" brushRef="#br0" timeOffset="1118">692 1854 7971,'-24'15'0,"-5"-1"168,-7 3 1,2 5 0,0 5 0,2 4 300,6 3 0,-3 0 0,5 4 0,7-4-299,5-2 0,4-3 0,8-7 0,0-1 52,0 1 1,10-10 0,5-4 0,4-6-17,3-2 0,2-10 0,2-4 0,4-8 45,-4-7 1,-2 2 0,-2-9 0,0 0-73,0 2 1,-3-7-1,-4 7 1,-8-2-339,-5-1 1,-2 8-1,0-5 1,0 0-91,0 1 1,-9 6 0,-8-2 0,-10 5 172,-9 2 0,-5 7 1,-3 3-1,3 3-83,5 4 0,-3 2 1,10 3-1,2 3-436,3 4 0,5 5 0,2 10 595,2 0 0,10 9 0,-4 3 0</inkml:trace>
  <inkml:trace contextRef="#ctx0" brushRef="#br0" timeOffset="1301">1106 1593 7971,'0'12'1430,"0"0"1,0-5-1051,0 8 1,0 7 0,0 4 0,-2 6-473,-6 2 1,-1 2-1,-8 7 1,2 1-2031,-2 0 2122,-2-1 0,-3 10 0,0 3 0</inkml:trace>
  <inkml:trace contextRef="#ctx0" brushRef="#br0" timeOffset="1468">823 1832 7502,'22'-9'601,"-1"9"1,1 0-336,0 12 1,0 7 0,-3 3 0,-2 2-341,-2 5 1,-1-2 0,10 9 73,5 3 0,-4 12 0,6 4 0</inkml:trace>
  <inkml:trace contextRef="#ctx0" brushRef="#br0" timeOffset="1634">1389 1985 9379,'0'14'720,"0"1"0,0 2-926,0 2 0,0 3 0,0 2 0,0 3-2412,0 2 2618,0 10 0,10-6 0,2 11 0</inkml:trace>
  <inkml:trace contextRef="#ctx0" brushRef="#br0" timeOffset="2157">736 3139 7894,'-22'0'217,"0"0"0,0 0 0,-2 0 343,-5 0 0,5 0 0,-7 2 0,-1 6-143,-4 6 1,4 13 0,3 4 0,5 3-254,2 5 1,3 2-1,4 3 1,8-1-253,5 1 1,2-1 0,2-2 0,8-4-186,12-8 1,2-15 0,12-7 0,3-7 340,2-7 0,0-7 0,-2-15 1,-3-8 187,3-4 0,-8-10 1,1-2-1,-3 0-56,0 0 1,-7-8-1,-10 6 1,-3-1-230,-4 5 1,-5-2-1,-9 2 1,-13 5-321,-12 7 0,-7 8 0,-5 9 0,-3 3-141,-1 4 1,-1 6-1,7 9 1,1 2-436,-1 5 1,10 13 924,5 9 0,5 9 0,2-4 0</inkml:trace>
  <inkml:trace contextRef="#ctx0" brushRef="#br0" timeOffset="2748">1084 3248 7946,'3'-22'575,"1"0"54,4 1 1,9-1-1,-3 0 1,6-2-285,1-5 1,1 2 0,0-9 0,2-3-149,5-2 1,-5-3 0,5 3 0,-7 3-199,-7 1 0,2 8 1,-10-5-1,-2 3-223,-3 4 0,-4 13 145,-6 7 1,-4 9 0,-9 10-1,1 12 204,6 8 1,-6 6 0,8 13 0,0 7 92,5 5 0,-3 5 0,3 2 0,2 3-689,3-3 1,4 7 0,5 1 0,8-1-139,4-4 0,3-18 1,2-9-1,3-12 314,2-10 0,0 1 0,-7-18 10,-1-2 0,-9-12 0,-7-8-42,-10-4 1,-7-1 0,-12 3 0,-5 3 326,-7-3 0,2 7 0,-2 1 0,-3 1 0,-2 1 0,0-3 0,2 6 0,5-4 654,3 3 0,9 3 526,7 2 1,11-2 0,1-3-1036,15-3 1,5 1-1,19 7 1,3 0-640,2 0 1,5-7 0,5 0-1,5-1 494,-1-1 0,8-3 0,-7-10 0</inkml:trace>
  <inkml:trace contextRef="#ctx0" brushRef="#br0" timeOffset="2982">257 3836 9211,'43'0'558,"3"0"0,10 0-562,16 0 1,16-3-1,-34 1 1,3 0-1,2-3 1,0 0-87,6-1 0,1 0 0,-2-1 0,0-1 0,3-1 0,-1-1 0,-3 1 0,-2 1-1827,-1 0 1,-2 2 1916,-3 3 0,-3 1 0,35-8 0,-12 10 0</inkml:trace>
  <inkml:trace contextRef="#ctx0" brushRef="#br0" timeOffset="3435">1084 4184 8189,'-22'0'462,"1"0"0,-1 0 0,0 0 0,-2 0 1,-5 0 0,5 3 1,-8 2-1,3 7-230,0 7 1,0 0 0,7 18 0,1 1-139,-1 3 0,2 3 1,6 2-1,7 2-190,4 3 0,3 0 1,3-10-1,6-5-205,13-6 1,2-16 0,13-7 0,-1-7 285,-2-7 0,4-12 1,-6-15-1,-1-5 212,1-7 0,-3-5 1,-7 3-1,-1-5-123,1-3 1,-10 5-1,-4-4 1,-6 1-87,-2 6 1,-10 2-1,-7 5 1,-9 5-145,-11 6 1,-11 9-1,-3 6 1,3 8 78,2 5 1,0 4 0,0 5-1,2 8-179,11 4 1,6 10-1,8 3 1,2-1-927,2 0 0,10 6 1181,-2-8 0,5 10 0,2-6 0</inkml:trace>
  <inkml:trace contextRef="#ctx0" brushRef="#br0" timeOffset="3634">1629 4025 7921,'-15'0'1467,"3"2"-896,2 5 1,-7 5-1,5 13 1,-2 1-467,-1 3 1,1 10 0,-6-3-1,3 5-552,3 3 1,-1 2-1,-4 2 1,2 3-581,3-2 1,1-11 1026,-1-1 0,-5-11 0,7 6 0</inkml:trace>
  <inkml:trace contextRef="#ctx0" brushRef="#br0" timeOffset="3801">1280 4221 7593,'3'12'1083,"4"-5"1,-5-2 0,8 0 0,-3 4-689,0 3 0,10-4 0,-2 6 0,7 6-603,7 6 0,-3-2 0,11 8 0,1-1-657,3 6 1,3-4-1,0 4 865,-1 1 0,1 4 0,-1 1 0</inkml:trace>
  <inkml:trace contextRef="#ctx0" brushRef="#br0" timeOffset="4033">1781 4417 7921,'0'-34'439,"0"2"1,0 11-1,0-1-191,0 0 1,0 0-1,2 0 1,6 1 191,6-1 0,13 3 1,2 2-1,0 2-211,2-2 0,-6 5 0,4 0 0,-5 2-137,-2 5 1,-1 5 0,-1 10-104,-6 12 1,-4 2 0,-10 10 0,0 0 67,0 0 1,-10 2-1,-4 8 1,-3-1-13,2 1 0,-2-8 0,10-2 1,2-3-1302,3-4 344,2-3 1,9-12 0,8-9 911,10-16 0,7-11 0,9-19 0</inkml:trace>
  <inkml:trace contextRef="#ctx0" brushRef="#br0" timeOffset="4673">1955 148 8022,'0'-21'56,"0"-1"1,0 0 0,0 0 633,0 1 0,0 6-114,0 1 1,10 9 0,2 0-237,0 10 0,7 9 0,-4 13 0,4 7-151,3 7 0,2 0 0,5 17 1,5 5-104,0 7 1,5 3-1,-8 11 1,1 11-135,-17-44 1,1 2 0,3 5 0,-2 2 0,-1 11 0,-2 1 0,-1 4-1,0 1-257,0 0 0,-2 0 0,-1 2 0,0 0 0,-1 0 0,-1 1 0,-2 3 1,0 1 88,-2 2 0,1 0 1,3-4-1,-1-2 0,-3-3 1,-1-1-1,0-6 0,-1 0 97,0-3 1,-2-1-1,1 1 1,-2-1-1,1 1 1,0-1-1,0 0 1,0-1 138,1-4 1,-2-1 0,-3-1 0,-1 0 0,-1-3 0,0 0 0,-1-3 0,-1 0 142,0 0 1,2 1 0,2-2 0,0 0 0,-2 0 0,-2 0 0,0-2-1,1-1 202,-5 48 1,3-46 0,-1-1 0,-5 45 0,-4-6 95,-3-6 1,8-6 0,2-7 0,0 5-218,-1 3 1,1-16 0,-5 1-1,5-9-2435,3-13-1104,1-7 3295,8-22 0,-7-3 0,0-9 0,0 0 0</inkml:trace>
  <inkml:trace contextRef="#ctx0" brushRef="#br0" timeOffset="5083">3088 2816 7933,'14'0'1006,"1"0"0,-1 0 0,10-3-470,5-4 1,-9 5 0,6-6 0,3 3-392,3-2 1,4 2-1,8-7 1,-1 0-436,1 0 0,-3-2 0,-2-6 1,-3 3 289,3 3 0,2-1 0,2-7 0</inkml:trace>
  <inkml:trace contextRef="#ctx0" brushRef="#br0" timeOffset="5233">3588 2445 7933,'-29'0'681,"0"0"0,0-2 0,5-3 1,-2-2 74,-3 2 0,-10 5 0,5 5 0,-2 2-673,-1-2 0,3 5 0,-4-3 1,1-2-1345,-1-3 0,6 5 1261,3 1 0,-5-1 0,1-7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00:01:35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95 132 8322,'-22'0'220,"0"0"1,0 0 146,1 0 1,13 0-214,16 0 0,16 0 0,31-3 0,18-2-12,19-2 0,-32-1 1,3-1-1,7 2 0,1 0 1,6-2-1,3 1-100,6 0 0,2 1 0,7-2 1,1 1-1,-29 5 0,0 0 0,0 0 1,30-2-1,-3 0-123,-4 0 0,-3 0 1,-6 1-1,-2 1 0,-9 3 1,-2 0-1,-8 0 0,-2 0-401,41 0 1,-26 0 0,-29 2 481,-13 6 0,-14-8 0,-17 14 0,-15 6 0</inkml:trace>
  <inkml:trace contextRef="#ctx0" brushRef="#br0" timeOffset="452">922 741 8299,'0'-21'-182,"0"-1"0,0 0 107,0 0 0,-2 1 171,-5-1 0,-6 2 1,-11 6-1,-2 7 29,-3 4 0,-10 6 0,0 4 0,-7 7 68,-5 6 0,-9 11 0,2 6 0,-3 4-57,3 2 0,5 8 0,10 0 0,4-3-99,10-2 0,2-12 1,20-5-1,7-5 111,12-2 1,5-10-1,22-7 1,4-10 46,6-9 1,11-15 0,-2-8 0,3-4 88,-3-2 1,-5-1 0,-10-2 0,-1-2-163,-6-3 0,-7-7 0,-15 7 0,-6 3-408,-6 2 0,-21 9 0,-13 3 0,-14 3 94,-12 4 0,-12 13 0,-2 7 0,1 4-77,4 3 0,4 0 1,5 0-1,9 3-213,11 4 0,6 5 0,13 12 0,2 5-1265,2 8 1747,10-6 0,-4 10 0,9-7 0</inkml:trace>
  <inkml:trace contextRef="#ctx0" brushRef="#br0" timeOffset="718">1031 741 9889,'22'15'0,"0"-1"-32,-1 3 0,9 0 0,1 0 0,3-2-906,5 2 1,2-5 937,2 2 0,1-9 0,-1 5 0</inkml:trace>
  <inkml:trace contextRef="#ctx0" brushRef="#br0" timeOffset="919">1488 741 8276,'-21'13'170,"-1"-6"0,0 2 1,0 4-1,3 3 57,4 9 0,3 11 1,8 0-1,-4 8 144,3 7 0,3-3 0,2 8 1,0-1 37,0 1 0,0 2 0,0 5 0,-2-3-301,-6-1 1,1-9 0,-12 6 0,-5-3-170,-1-4 1,-9-13 0,1-9 0,-4-11-261,1-8 1,9-8 0,1-10 0,9-12-220,10-12 0,4-7 540,3-2 0,0-11 0,0-1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4:18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44 262 8049,'-10'-15'0,"-2"1"100,0-3 1,3 5 269,9-3 0,0 8 1,2-5-1,5 2-110,8 5 0,-1-4 0,6 1 0,4 4-40,0 1 0,0 3 1,-2 0-1,0 3-57,0 4 1,-1-2 0,-1 9 0,-3 3-49,-3 2 1,-9 6 0,2 1 0,-4 6-201,-3 2 1,0-5-1,0 7 1,-3 0 27,-4-2 1,-5-2 0,-7-11-1,2-1 240,2-6 0,1 3 0,-8-7 473,0 2-369,10-7-362,2 4 0,20-6 0,4 2 0,6 2-261,2-2 0,-1-3 0,1-2 0,2 0-683,5 0 1,-2 0 1018,9 0 0,1-10 0,6-2 0</inkml:trace>
  <inkml:trace contextRef="#ctx0" brushRef="#br0" timeOffset="165">980 22 8049,'0'-12'2574,"-2"2"-2201,-5 10 0,-5 13 0,-8 6 0,3 8-464,3-1 0,2 8 0,-5 0 1,5 2-568,2 0 0,-4-7 658,6 8 0,-9-1 0,5 8 0</inkml:trace>
  <inkml:trace contextRef="#ctx0" brushRef="#br0" timeOffset="349">741 131 7904,'10'22'172,"-6"0"0,11-1 374,2 1 0,-5 0 0,3 2 0,4 3-410,8 2 0,-3 0 0,7-7 0,-2-1-1175,0 1 1,3 0 1038,-3 0 0,-5 0 0,7-1 0</inkml:trace>
  <inkml:trace contextRef="#ctx0" brushRef="#br0" timeOffset="532">1242 262 8049,'0'22'140,"0"-1"1,0 1 0,0 0 0,0 2 247,0 5 1,2-5 0,5 8-1,6-3-632,-1 0 0,7 0 0,-4-5-1886,4 5 2130,3-5 0,-1 8 0,1-10 0</inkml:trace>
  <inkml:trace contextRef="#ctx0" brushRef="#br0" timeOffset="766">1634 371 12000,'22'-3'242,"-1"-4"0,1 5 0,0-6 0,2 6-500,5 2 1,-5 0 0,8 0 0,-3-3-1719,0-4 1976,0 5 0,-7-18 0,-1 8 0</inkml:trace>
  <inkml:trace contextRef="#ctx0" brushRef="#br0" timeOffset="931">1873 131 7940,'-2'17'339,"-5"5"33,-8 9 1,5 1 0,3 2 0,5-1 60,2 1 1,0 3 0,0 6 0,0-2-340,0-4 0,0 4 1,0-7-1,2-1-94,5-3 0,6 3 0,8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4:20.3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32 7999,'0'-15'740,"0"1"0,0 11 0,0 3-310,0 12 1,0 10 0,0 5 0,0 4-224,0 3 0,0 2 1,-3 8-1,-2-1-362,-2 1 0,-7-1 1,4 1-1,0 0-1111,1-1 0,-6 1 1266,8-1 0,-20-9 0,3-2 0</inkml:trace>
  <inkml:trace contextRef="#ctx0" brushRef="#br0" timeOffset="169">1 184 7999,'2'15'523,"3"-1"0,5 3 175,2 2 0,5 6 0,9 1 0,6 6-490,2 1-1,-5-6 1,7 5 0,3-3-1231,2 0 0,0 7 1,-2-7 1022,-3-2 0,-9-3 0,4-2 0</inkml:trace>
  <inkml:trace contextRef="#ctx0" brushRef="#br0" timeOffset="435">545 380 7999,'8'-22'204,"-1"0"1,10 1 0,-5-1 440,0 0 1,7 10 0,-7 2 0,3 3-20,-1 0 1,1 0-1,7 7-433,-1 0 0,-1 2 0,-6 5 0,-6 8-33,-6 4 1,-2 10-1,0 3 1,-2 1-128,-6 6 1,4 0-1,-9-3 1,4-4-167,4-1 0,-5-7 0,3 5-67,2-4 1,5-13 0,7-5 0,8-5-278,4-2 0,10-2 0,3-5 1,4-8-1344,10-4 1820,-2 7 0,18-17 0,-6 4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7:44:29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1781 2526 8020,'-15'2'1769,"3"6"-1084,3 6 1,-6 13-1,8 4 1,0 1-410,-3-1 0,8 8 1,-8-3-1,3 5-319,-1 3 1,-6-1 0,7-1 0,2-6-814,2-7 0,-4 2 0,-3-2-2171,-2-2 3027,7-12 0,-14 4 0,7-7 0</inkml:trace>
  <inkml:trace contextRef="#ctx0" brushRef="#br0" timeOffset="201">1345 2635 8020,'15'0'604,"-1"0"0,-6 7 1,6 3-1,3 2-125,3 5 0,4 2 0,2 3 0,6 0-435,2 0 1,-5 7 0,7 0 0,0-3-582,-2-2 0,5 1 0,-10 1 0,-2 3-1786,-3-2 2323,-3-13 0,1 6 0,0-8 0</inkml:trace>
  <inkml:trace contextRef="#ctx0" brushRef="#br0" timeOffset="384">1955 2744 8597,'0'22'478,"0"-1"1,0-6-1,3-1 1,1 6-291,4 6 1,6 1-1,-4 7 1,2 0-480,5 0 0,-5-5 0,3 5 0,-1-1 291,-2 1 0,7-7 0,-6 4 0</inkml:trace>
  <inkml:trace contextRef="#ctx0" brushRef="#br0" timeOffset="617">2391 2853 8806,'2'12'780,"5"-5"1,5-5 0,13-2 0,1 0-1411,3 0 1,0 0 0,-7 0 0,2 0 629,5 0 0,-4-9 0,6-3 0</inkml:trace>
  <inkml:trace contextRef="#ctx0" brushRef="#br0" timeOffset="783">2587 2570 7981,'0'21'243,"0"1"1,0 7 0,0 3-1,0 2 125,0 4 0,0-4 0,0 2 1,0 3-287,0 2 1,2 3 0,3-1 0,2 1-83,-2-1 0,7 1 0,0 0 0</inkml:trace>
  <inkml:trace contextRef="#ctx0" brushRef="#br0" timeOffset="1437">3153 2483 7948,'-15'0'535,"1"0"0,9 2 0,-5 3 1,3 4 85,0 4 1,0-6 0,7 7-372,0 3 0,0 3 0,0 1 0,0 1-76,0 0 1,0 0 0,0 0 0,2-3-96,5-5 0,-2 6 1,10-8-500,1 0 1,4 5-1,2-10 1,-1-2-393,1-3 0,0-2 0,0-2 0,0-3 812,-1-2 0,11-10 0,2 5 0</inkml:trace>
  <inkml:trace contextRef="#ctx0" brushRef="#br0" timeOffset="1599">3392 2330 7948,'-7'15'96,"0"-1"0,-3 1 0,5 6 0,-2 4 302,2 4 0,3-3 1,-1 13-1,-1 5-7,-4 4 1,1 3 0,7-5 0,2 2-400,6 3 0,-6 2 0,5-4 1,-2-1 0,3-7 0,-6 0 1,8-12-1,-3-2 7,0-3 0,10-12 0,-5-2 0</inkml:trace>
  <inkml:trace contextRef="#ctx0" brushRef="#br0" timeOffset="1782">3850 2395 7948,'-3'22'666,"-2"2"0,-2 3-204,2 2 0,1 10 0,-1-3 1,-3 5-374,4 3 0,1-1 0,3 1 1,-2-1-90,-6 1 0,-4-1 0,-9 1 0</inkml:trace>
  <inkml:trace contextRef="#ctx0" brushRef="#br0" timeOffset="1984">3588 2570 10924,'3'21'348,"4"1"1,5 0 0,10 2 0,2 3-685,5 2 1,-5 2-1,8-4 1,-3 2-1641,0-2 1976,0-3 0,2 7 0,3 3 0</inkml:trace>
  <inkml:trace contextRef="#ctx0" brushRef="#br0" timeOffset="2251">4111 2744 7948,'0'-22'112,"2"0"215,6 1 1,1 6 0,11 0 0,-1 1 145,5 2 0,3 0 0,-3 7 0,3-2-116,2 2 1,0 2-1,-7 6 1,-1 4-181,1 8 0,-10 6 1,-5 6-1,-4 4 57,-3 3 1,0-5-1,-3 8 1,-4 1-197,-7 3 0,-3 1 1,0-4-1,5-4-482,2-2 0,3-3-129,7-8 0,2-8 0,5-6 0,10-7-402,10-7 1,4-8 0,8-12 974,-3-2 0,10-19 0,10 2 0</inkml:trace>
  <inkml:trace contextRef="#ctx0" brushRef="#br0" timeOffset="2718">257 457 8015,'-22'20'9,"-7"-3"0,0 19 1,2 5 279,3 7 0,2 13 0,0 19 1,1 17-109,9-43 1,2 3-1,0 7 1,0 3-1,2 5 1,2 3-1,2 3 1,3 1-199,3 4 0,1 1 0,2 7 0,2 2 0,4 6 0,2 1 0,-4-31 0,0 2 1,0-1-10,0 2 0,0 0 0,2-1 0,3 0 0,2 0 0,0-2 0,6 26 0,2-4 0,2-4 0,3-4-531,4-7 1,2-5 0,1-8 0,3-7 0,4-12 0,4-6 556,-1-6 0,2-3 0,-2-3 0,3-4 0,4-9 0,2-4 0,2-1 0,0 1 0</inkml:trace>
  <inkml:trace contextRef="#ctx0" brushRef="#br0" timeOffset="3118">4677 0 8447,'7'24'282,"1"5"1,16 10 0,0 21 0,5 23 57,-13-33 1,0 4 0,3 9 0,0 4 0,0 8-1,-1 3 1,1 4 0,0 3-42,0 3 1,-1 3 0,2 5 0,-2 1 0,-8-29 0,-1 0 0,-1 0 0,-1-1 0,0 0 0,-2-1-298,1 34 0,-2-1 1,-2-1-1,-2 0 1,1 1-1,-2 0 1,1 1-1,-2-1-91,-1-1 1,-1 0 0,-1-3 0,-2-2 0,-5-8 0,-1-3-1,0-1 1,0-2-949,-1-1 1,-1-1 0,-4-3-1,-1 0 1037,2-5 0,0-1 0,1-1 0,0-3 0,-1-8 0,0-1 0,-1 0 0,-1-1 0,-1-2 0,1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7:07.9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98 1501 8236,'-22'0'0,"7"0"0,1 0 71,-3 0 0,5 7-251,-3 0 1,13 1-439,2-8 618,0 0 0,29-10 0,-5-2 0</inkml:trace>
  <inkml:trace contextRef="#ctx0" brushRef="#br0" timeOffset="466">206 1240 8351,'-14'2'558,"-1"3"1246,-2 2-1384,8 0 1,2-9 0,16-5-78,13-8 1,2-4-1,12-5 1,6-5-189,6-8 1,-2-4-1,5-2 1,-3-3-177,3-5 1,-5-7 0,5-12-1,-5-5-196,-3-3 1,-9 8 0,-5-5 0,-7 2-154,-7 1 0,-6-1 0,-14 10 1,-7 5 63,-10 7 0,-11 8 0,1 6 0,1 11 227,-1 9 0,-4 10 1,7 16-1,0 13 354,-3 12 1,8 10-1,-5 9 1,3 12 28,-3 13 1,2 11 0,10-40 0,0 1 0,1 5 0,1 2-66,1 1 0,1 2 0,0 6 0,2 1 0,0 4 0,0 1 0,0 1 0,0 2-170,0 1 0,0 0 1,5-8-1,0 0 1,2 0-1,1-1 1,2-9-1,2-2-135,6 41 0,8-25 1,11-11-1,4-15-405,-4-20 1,-2-4-1,-2-15-419,0-2 1,-8-3 0,-1-4 85,-4-5 0,-2-5 1,-4-10-1,2 0-40,2 0 0,0 1 844,-7-1 0,-9-10 0,-4-2 0</inkml:trace>
  <inkml:trace contextRef="#ctx0" brushRef="#br0" timeOffset="650">141 1544 8232,'-22'12'0,"1"-4"497,-1-6 0,10 1 500,4 4 0,8-5-565,8 6 0,6-6 0,15 0 0,8 3-340,4 2 0,2 1 0,1-8 0,-1 0-298,1 0 0,-1-3 0,1-2 1,-3-2-510,-5 2 715,6-7 0,-9 0 0,11-10 0</inkml:trace>
  <inkml:trace contextRef="#ctx0" brushRef="#br0" timeOffset="1016">1339 891 8189,'22'-22'98,"-3"1"0,-2 1 969,-3 6-706,-9 4 0,5 20 0,-10 4 0,0 8-64,0 7 0,-7 5 1,-3 7-1,-2-2-319,-5-3 0,5 0 0,-3 8 1,1-1-131,2 1 1,-8-8-1,8-2 1,-2-2-985,-1-6 0,8 6 0,-8-3 1136,-1-3 0,-4-11 0,-2-5 0</inkml:trace>
  <inkml:trace contextRef="#ctx0" brushRef="#br0" timeOffset="1183">1056 1044 8189,'2'-22'-384,"3"0"1,2 0 223,-2 0 0,5 8 0,-1 2 0,4 0 603,3 0 0,4 7 1,2 0-1,2 7-29,5 6 0,-3 16 1,11-2-1,-1 4-188,-2 6 0,7-1 1,-7 8-1,0-3-222,-5 3 0,2-8 0,-2-2 0,-2-2-735,-3 2 0,-2-12 0,-3 5 731,-4-3 0,4-9 0,-7-1 0</inkml:trace>
  <inkml:trace contextRef="#ctx0" brushRef="#br0" timeOffset="1450">1339 543 8185,'-24'43'83,"-5"1"0,4-3 1,-4 0-1,5 0 271,2 5 1,-2 5 0,0 0 0,0 7 84,4 5 1,4 2 0,-4 3 0,6 2-350,6 3 1,6-1-1,2-6 1,0-1-259,0 0 1,10-12-1,4-7 1,8-9-428,7-6 0,-2-9 1,6-10-1,1-2-598,0-5 1,-5-13 1192,8-6 0,-11-15 0,6-5 0</inkml:trace>
  <inkml:trace contextRef="#ctx0" brushRef="#br0" timeOffset="1666">1774 564 8155,'15'37'212,"-1"-1"0,-9-7 0,2 5 0,-4 0 163,-3 0 1,7 2 0,0 10 0,1 2 79,1 3 1,-6 7-1,6-7 1,-1 0-376,-1 2 0,7 0 0,-6 8 0,-3-6-534,-3-1 1,-2 6 0,0-2 0,0 3-681,0-3 1,-7 2 1133,-1-9 0,-8 0 0,3-8 0</inkml:trace>
  <inkml:trace contextRef="#ctx0" brushRef="#br0" timeOffset="1916">2188 1392 9190,'3'12'582,"4"-5"0,5-4 0,10-3 0,-1 0-891,1 0 0,7 0 0,3-3 0,2-2 309,4-2 0,13-19 0,5 1 0</inkml:trace>
  <inkml:trace contextRef="#ctx0" brushRef="#br0" timeOffset="2033">2733 1131 8088,'-25'0'0,"-1"0"0,-3 0 336,2 0 0,-7 0 0,-2 0 0,-3 0 98,3 0 0,-5 0 0,7 0 0,0 2-767,5 5 333,-5-4 0,10 6 0,-8-9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7:12.7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194 327 8095,'-3'20'0,"-2"-4"534,-2-1 1,-3-10 409,3 2-724,5-4 0,-1-6 1,13-2-1,2-4-103,5-4 1,2-1 0,3-5 0,2-1-149,5-2 0,-4 6 0,4-13 1,-5 2-48,-2-2 1,-1 5-1,-1-5 1,-6 4-141,-6 4 1,-6-1-1,-7 0 13,-9 0 0,-3 10 0,-20 5 0,-1 5 207,-3 2 0,-3 2 0,3 5 1,2 8 324,3 4 1,9 5 0,-2 3-1,5 4-36,2 3 1,8-5 0,2 5 0,2 0-287,5 0 1,12-7 0,8 2 0,7-5-231,7-2 0,5-3 0,12-5 0,2-6-251,3-6 1,7-2 0,-7 0 475,-3 0 0,-2-10 0,-2-2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7:13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1 915 8097,'0'22'593,"0"0"1,2 0-405,5-1 1,-2-9 0,10-4-62,2-6 1,2-2-1,3 0 1,0 0-412,-1 0 0,4 0 0,1-2 0,3-3 283,-2-2 0,7-10 0,0 5 0</inkml:trace>
  <inkml:trace contextRef="#ctx0" brushRef="#br0" timeOffset="233">828 502 8097,'0'21'655,"0"1"-304,0 0 0,-2 0 0,-3 2 0,-5 2-263,-2 3 0,5 3 1,-8-5-1,-1 2-212,-4-3 1,6 6 0,-1-1 0,-2 1 215,-2-1-92,7-2 0,-17 2 0,4 3 0</inkml:trace>
  <inkml:trace contextRef="#ctx0" brushRef="#br0" timeOffset="434">523 567 8097,'12'2'506,"-4"6"1,4 4-1,2 12 72,6 5 1,4-3 0,5 11 0,5 1-242,0 4 1,7 1 0,-5 1 0,5-3-547,3-5 0,-8 3 0,-2-10 209,-3-3 0,8-1 0,-5-4 0</inkml:trace>
  <inkml:trace contextRef="#ctx0" brushRef="#br0" timeOffset="952">1198 22 8117,'-9'22'66,"6"2"1,-6 3-1,1 2 373,1-2 1,0 7-1,7 2 1,0 5-228,0 3 1,0 6 0,0 1 0,0-2-341,0-3 1,0-10-1,0 0 1,0 0-851,0-2 0,0-2 978,0-11 0,0 1 0,0 0 0</inkml:trace>
  <inkml:trace contextRef="#ctx0" brushRef="#br0" timeOffset="1150">806 44 8117,'15'0'427,"0"0"-56,1 0 0,6 0 1,10 0-1,9 0-12,7 0 0,15 0 1,0 0-1,7 0-328,0 0 1,-12-7 0,-7 0 0,-5 2-888,-2 2 1,-10 3 855,-5 0 0,-5-9 0,-2-3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7:16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64 785 8194,'-22'-3'2385,"0"-4"-2441,10 5 1,5-8-952,14 10 1007,5 0 0,20-10 0,2-2 0</inkml:trace>
  <inkml:trace contextRef="#ctx0" brushRef="#br0" timeOffset="400">587 698 8078,'0'22'0,"0"-1"431,0 1 0,0 0 90,0 0 0,0-8-332,0 1 0,2-13 0,3-2 1,2-12-206,-2-7 1,5-10 0,-1-3 0,1 1-149,0-1 1,-1-6-1,-4-1 1,2-7 7,-2-5 1,5-2 0,0 4-1,-1-1-46,1 1 1,7 6 0,-5 6 0,2 8 202,1 5 1,-8 12-1,8 5 1,-1 9 321,-2 13 1,8 9-1,-8 22 1,2 5-101,1 7 0,-3 12 0,5 3 0,-3-1-359,3 3 1,0-7-1,0 4 1,-2-9-539,2-12 1,-5-2 0,2-23-1132,3-6 1805,-7 1 0,-10-28 0,-12 5 0</inkml:trace>
  <inkml:trace contextRef="#ctx0" brushRef="#br0" timeOffset="583">565 480 8078,'12'10'-21,"-2"-5"0,-8 7 264,5-3-1,5 1 1,10-5 0,2 5-427,5 2 0,0-8 0,12 4 0,5-6-1006,0-2 1190,10 0 0,-10 10 0,7 2 0</inkml:trace>
  <inkml:trace contextRef="#ctx0" brushRef="#br0" timeOffset="866">1937 1 8050,'0'14'535,"0"1"1,-3 0 0,-2 9 0,-2 2-311,2 3 0,-4 10 1,-1-3-1,0 8-263,1 7 1,-6-5 0,5 5 0,1-3-553,-1 3 1,-4-5 0,4 2 0,-2-9 589,-5-10 0,-3-5 0,-1-2 0</inkml:trace>
  <inkml:trace contextRef="#ctx0" brushRef="#br0" timeOffset="1066">1523 110 8050,'22'2'474,"-1"6"0,1 4 0,0 12 1,2 2 64,5 3 1,-2 17-1,9-2 1,5 2-290,8 0 0,-1-3 1,8 1-1,-1 0-534,1-1 1,-8-9-1,1-5 1,-10-5 283,-10-2 0,4 0 0,1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7:23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0 6954,'0'22'121,"0"0"0,0 0 0,0 2-62,0 5 1,0-2 0,-2 9 0,-3 3 10,-2 2 0,-1 2 1,8 1-1,0-1 23,0 1 1,-2 2-1,-3 2 1,-2 6 20,2 1 1,3 1 0,-1 4-1,-2 1-67,-2 7 0,0-8 1,4 10-1,-1 3-46,-4 2 0,1 5 0,7 7 0,-2 0-45,-6 0 0,6 7 0,-5 1 0,2-1 30,-2 3 1,4-8 0,-4 6 0,5-8 44,2-7 1,0-3 0,0-7 0,0 3 149,0-3 0,0-2 0,0 0 1,0 2-26,0 2 1,0 1 0,0-8 0,0 1-68,0-1 1,2 3 0,3 2 0,2 2-55,-2-1 0,5-4 0,-3-1 0,0 1 29,3 6 1,-8-8 0,8 3 0,-3-7-37,0-1 1,1-4-1,-8-1 1,0-1 3,0-6 0,7-9 0,0-5 0,-2-3-239,-3-4 0,-2-3 0,0-2-838,0-1 1045,0 1 0,0-10 0,0-2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7:25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128 630 8080,'-7'22'0,"-2"0"114,-4-1 0,9 1 848,-4 0-730,-4-10 0,10-5 1,-5-14-169,4-7 0,3-13 1,0-2-1,0 0-65,0-3 0,3-1 0,1-11 0,4 0-82,-4 1 0,6-3 0,0-3 0,0-1-125,-1 1 1,8-4 0,-2 2 0,2 5 188,-3 8 1,5 6-1,-4 13 257,4 4 0,1 8 0,-3 17 0,-3 14 97,3 17 1,-5 5 0,0 12 0,-2 3-57,-5 1 0,7 4 1,0-1-1,0 0-586,-5 1 1,3-3-1,0-3 1,-1-4-499,1-3 0,-3-12 0,-7-12-1028,0-5 1833,0-12 0,0-2 0,0-10 0</inkml:trace>
  <inkml:trace contextRef="#ctx0" brushRef="#br0" timeOffset="200">41 456 8080,'-21'0'911,"8"0"0,6 0-679,14 0 1,13 0 0,11 0 0,3 0-425,5 0 0,2 0 0,3 0 0,-1 0-531,1 0 1,6 0 722,1 0 0,0-10 0,-7-2 0</inkml:trace>
  <inkml:trace contextRef="#ctx0" brushRef="#br0" timeOffset="533">804 630 8080,'-13'0'2267,"6"0"-2047,14 0 0,-2 0 0,12 0 0,5 2-142,5 6 0,4-6 1,-4 5-1,4-4-610,3-3 1,-7 0 0,4 0 0,1 0 531,4 0 0,5 0 0,2 0 0</inkml:trace>
  <inkml:trace contextRef="#ctx0" brushRef="#br0" timeOffset="700">1370 456 8080,'-22'0'244,"0"0"0,-2 0 254,-5 0 0,5 0 1,-5 0-1,2 0 4,-2 0 0,-5 0 1,-9 0-1,1 0-439,6 0 0,-3 0 0,10 0 0,3 0-3199,2 0 3136,-8 0 0,8 0 0,-7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7:27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300 0 8084,'-22'12'-157,"1"8"0,1-6 1,3 8 170,3 7 1,-1 5 0,-6 12-1,-1 5 297,0 7 0,3 17 0,2 14 0,9-36 0,1 1-140,-1 5 1,-1 3 0,0 7 0,1 2 0,1 2-1,0 2 1,2 1 0,0 0-136,0-1 0,0 0 1,4-1-1,0 0 1,-2 1-1,1 0 1,3-2-1,1-1 39,0-2 0,3-2 0,3-11 1,1-3-1,5 41 0,8-16-125,7-4 1,-5-12 0,5 5 0,-4-3-278,-4-4 0,-6-10 1,-1-3-1,3-7-208,3-5 1,1-11-1,1-4 535,0-11 0,-3 0 0,-4-3 0,-6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00:01:44.2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32 8469,'-3'-15'1650,"-4"1"0,5 11-1219,-6 3 1,6 10 0,2 12 0,0 0-409,0-1 0,10-6 0,4-1 0,6 1-414,1-3 0,1 5 1,0-7-1,2-1-502,5 1 1,-2-3 0,7-7 0,-1 0 290,1 0 1,-7 0 0,2 0 0,-5 0 577,-2 0 1,-3 3 0,-4 4 299,-8 7 1,-4 8-1,-6 7 1,-2 10 266,-2 9 1,-12 1-1,-1 9 1,-6 2 25,-1 3 1,3-7-1,2-3 1,0-2-237,1 0 1,-4 0 0,-1-10 0,-3-5-12,2-7 1,3-7 0,2-8-201,0-6 1,10-8-1,3-10 1,1-9-407,1-8 1,0-9 0,9 4 0,3 1-768,2-1 1,10-4 1050,-2 7 0,4-10 0,3 5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7:32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436 649 7990,'0'-24'0,"0"-3"71,0-2 0,0 7 0,-3 8 0,-4-1 540,-7 3 0,-6 2 0,-4 10 1,-5 0-93,-7 0 0,2 3 1,0 4-1,0 10-342,0 9 1,8 6 0,-3 9 0,4 0-130,4 5 0,-1 3 1,2-6-1,6 1-228,7-1 0,4 1 1,3-1-1,0-2-246,0-4 1,7-13 0,3-12 0,2-2 155,5-5 1,5-3 0,2-4 0,3-6 235,-1-6 0,-13-8 1,8-5-1,-1-4-46,-1-3 1,3-2 0,0-5 0,-3 2-30,-5 3 0,6 2 1,-8-5-1,2 5-40,1 3 0,-10 2 0,4 9 0,-1 3 214,-1 3 0,0 11 0,-7 3 203,0 13 0,0 16 0,0 7 0,0 5-80,0 3 1,7-1 0,1 1 0,-3 2-314,-3 4 0,0-4 1,3 3-1,2-8-438,-2-5 0,5-9 1,0 2 562,2-5 0,2-12 0,8-2 0</inkml:trace>
  <inkml:trace contextRef="#ctx0" brushRef="#br0" timeOffset="183">632 845 8427,'0'21'1109,"2"1"0,3 0-884,2 0 0,3 2 0,-5 3 0,2 4-187,-2 3 1,5-5 0,-3 5 0,0-3-730,3-4 1,-8-3-1,8-2-1345,0 0 2036,-8-1 0,17-8 0,-7-4 0</inkml:trace>
  <inkml:trace contextRef="#ctx0" brushRef="#br0" timeOffset="433">915 910 7990,'12'-10'34,"5"5"0,-7-7 525,2 3 1,2 1-127,8 8 0,0 0 0,-1 0-133,1 0 0,0 3 1,-3 4-156,-4 8 0,-3 4 0,-7 3 0,2 0-110,-2-1 0,-3 1 1,-2 0-1,0 2-194,0 5 0,-2-2 0,-3 7 1,-2-3 53,2-4 1,3-3 0,2-2-52,0-1 0,2-1 1,5-6-271,8-6 1,11-6 0,6-4 0,4-6-1060,10-6 1485,-2 4 0,19-19 0,-8 5 0</inkml:trace>
  <inkml:trace contextRef="#ctx0" brushRef="#br0" timeOffset="2216">588 2391 8055,'-22'-12'-62,"1"-5"1,-1 10-1,0 2 785,0 2 1,1 3-1,-1 3-362,0 4 1,3 5 0,2 10 0,5 2-215,2 5 0,-5 2 0,8 8 1,2-2-211,3 1 0,2 3 0,0 0 1,2-2-334,6-3 1,-4-9-1,11 0 1,2-8-34,2-4 1,3-11-1,0 4 1,0-8 244,-1-8 0,-6-4 0,-1-9 0,1-1 117,-3 0 1,5-9 0,-7-3 0,-1-3 207,1 1 0,0 0 0,-6-5 0,6 2 91,2 3 0,-7 9 0,2-2 1293,-4 5-1091,-3 12 0,0 29 1,0 21-446,0 13 1,7-2-1,3 4 1,-1-2-542,1-1 0,7 1 1,-3-7 551,6-1 0,2 1 0,-1-1 0</inkml:trace>
  <inkml:trace contextRef="#ctx0" brushRef="#br0" timeOffset="2516">937 2609 7859,'14'-8'230,"1"1"501,2 2 1,2 3-1,3 2-144,-1 0 0,-6 0 1,0 0 178,1 0 0,4 0-408,2 0 1,-10 9 0,-5 6 0,-2 2-247,2-3 0,-5 13 0,6-5 0,-6 2-170,-2 0 1,0 5 0,-2 0-1,-3 0-484,-2 3 1,-1-8 0,8 5 0,0-5-57,0-2 0,3-3 1,4-4-1,8-8-307,4-4 1,3-3 0,2 0 904,5 0 0,-5-20 0,8-4 0</inkml:trace>
  <inkml:trace contextRef="#ctx0" brushRef="#br0" timeOffset="2799">1459 2565 8137,'-12'-22'47,"2"8"0,10-1-6,0-2 0,0 5 1,0-2 365,0-3 0,10 5 0,5 0 0,4 2-180,3 5 0,-8 3 1,1 2 234,2 0 1,2 0-42,3 0 0,-8 2 1,-1 5-227,-4 8 0,-2 4 0,-7 5 0,0 3-307,0 2 0,-7 7 1,0-4-1,0-1-97,-3 1 1,8-3-1,-6-8 1,6 1-314,2 0 0,0 0 1,2-3-91,6-4 0,4-6 0,12-9 1,2 0 611,4 0 0,18-19 0,-2-5 0</inkml:trace>
  <inkml:trace contextRef="#ctx0" brushRef="#br0" timeOffset="3166">2439 39 8103,'0'-22'541,"3"10"1,1 7-189,4 10 1,9 10 0,-3 16 0,8 15-97,7 17 1,-5 17-1,-8-30 1,0 4 0,-1 7-1,1 4-128,2 7 1,0 3 0,0 7 0,-2 3-1,1 8 1,-2 3 0,-6-29 0,-1 1 0,-1 0-210,-2 2 0,-1 1 0,-1 1 0,0 4 0,-2 1 0,0 0 1,-2-1-1,0 0 0,-2-1 0,-1-1 0,0-2 0,-3 0 52,-1-1 1,-1-1-1,-3 0 1,-7 28 0,-3-3-1,-2-3 1,-3-2 0,-1-4-1,-2 0 84,-1-6 0,0-1 1,2-6-1,2-3 1,1-10-1,1-1 1,2-2-1,0-1-597,1-2 1,1-1 0,0-6-1,0 0 1,-17 45 540,1-10 0,16-4 0,-4-11 0,6-1 0,5-6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7:31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436 131 8018,'-10'-22'0,"-5"1"-76,-4-1 0,5 7 0,-1 3 642,-2 3 0,-2-6 1,-3 8-191,0 2 1,0 2 0,-2 3 0,-2 3-157,-3 4 1,0 5-1,7 10 1,0 2-123,0 5 1,3 3 0,2 6 0,5-1-70,2 1 0,-4 4 1,6-1-1,4-3-255,1-1 0,6-11 0,4 3 1,7-7-107,6-7 1,4 2 0,3-10 0,2-2 70,-3-3 1,1-4 0,-1-6-1,3-6 167,-2-5 0,-10-3 1,-3-2-1,1-3 44,-3-2 1,5-7 0,-7 4 0,-1 1 17,1-1 1,-3 1 0,-7 4 0,0-2 117,0 3 1,0 1 123,0 4 1,0 11-41,0 10 1,0 10 0,0 11 0,0 1-123,0 0 0,0 2 0,3 3 0,2 2-143,2-3 0,3-1 0,-6-4 0,4 1-831,-4 0 1,6 0 925,-3-1 0,10 1 0,-5 0 0</inkml:trace>
  <inkml:trace contextRef="#ctx0" brushRef="#br0" timeOffset="233">610 240 7977,'0'22'249,"0"0"1,0-1 0,2 1-42,6 0 1,-6 0-1,5 2 1,-2 2-90,2 4 0,-4 6 1,6-7-1,-1 0-267,-1 2 0,3-6 0,-6 4 0,4-5-705,-3-2 0,-3-8-591,-2 1 1444,0-11 0,10 16 0,2-8 0</inkml:trace>
  <inkml:trace contextRef="#ctx0" brushRef="#br0" timeOffset="433">849 284 7878,'0'21'-452,"0"1"834,0 0 1,0 0 0,0-1-1,0 1-208,0 0 1,0 7-1,0 2 1,0 1-265,0-1 1,8 6-1,-1-6 1,-2 1 89,-3-1 0,-2 8 0,0-5 0</inkml:trace>
  <inkml:trace contextRef="#ctx0" brushRef="#br0" timeOffset="2149">349 1416 7949,'-22'-10'-123,"0"5"1,0-7-1,0 3 50,1 4 1,6 2 0,1 6 0,-3 4 523,-3 8 0,-1 4 1,-1 5-1,2 3-288,6 2 1,-5 10 0,6-3 0,1 5-224,5 2 1,5 1 0,2 0-1,0-1-172,0 1 1,2-10 0,5-5 0,8-8-56,4-6 1,3-5 0,0-10 192,0 0 0,-1-3 0,1-4 0,0-10 43,0-10 1,-8 3 0,-2-7 0,0 2 93,0 0 0,1-10 0,4 5 0,-5-2-32,-3-1 1,1 11 0,-5-3-1,2 5 101,-2 2 104,7 0 1,-10 12-1,6 10 1,-6 15 45,-2 12 0,0 6 0,3 13 0,1 3-250,4 2 1,-1 7-1,-7-8 1,2 1-384,6 2 0,-4-7 0,9 5 1,-1-5 370,0-2 0,2-10 0,8-3 0</inkml:trace>
  <inkml:trace contextRef="#ctx0" brushRef="#br0" timeOffset="2633">610 1851 7949,'10'-14'421,"4"-1"1,-2 11 0,3-4-1,2 3 40,2-2 0,-4 5 1,-1-5-1,3 4-189,2 3 0,3 3 1,0 1-143,0 4 0,-10 1 1,-3-1-1,-1 6-16,-1 5 1,0-2 0,-7 3-1,0 4-115,0 0 1,0 3 0,-2-1 0,-3 6-38,-2 2 1,-3-8 0,5 3 0,-2-4-82,2-4 0,3 1 1,2 0-762,0 0 0,0-8-178,0 1 1,9-10-1,6-1 636,4-8 1,3-6 0,0-7 0,0 2 421,-1-2 0,1-2 0,0-3 0,-3 1 0,-4-1 0,2 0 0,-8 0 0,3 0 0,5 1 0,-7-4 0,0-1 0,-3-3-15,0 2 1,3 5-1,-5 6 1,2 1 973,-2-2-322,-3 7 0,-2 3 0,0 17 0,0 9-169,0 8 1,0 11 0,0 1 0,0 7-252,0 5 1,0 0-1,0-8 1,0 3-472,0 5 1,8-7 0,-1 2 0,-2-8 253,-3 1 0,8-7 0,2-1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7:37.3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152 107 8075,'0'-22'1041,"0"0"-652,0 0 0,3 3-163,4 5 1,-4 6 0,6 18 0,-2 9 44,1 8 0,-1 12 0,-7-1 0,-2 8-251,-6 5 0,-1 2 1,-8-4-1,2 2-505,-2-3 0,-2 5 0,-3-2 0,3-3 485,4-2 0,-14-2 0,5-1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7:43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350 131 7891,'-37'54'0,"4"4"-28,1 5 1,-4 14 0,7 13-1,14-37 1,1 2 261,-3 8 1,2 3-1,3 4 1,0 2 0,-3 7-1,1 2 1,1 2 0,2 1-357,-1 1 0,2 2 0,3 9 0,2 1 0,1 2 1,1 1-1,1-1 0,1 0 218,0-3 0,2-3 0,3-7 1,2-3-1,1-2 0,3-2 0,2-1 1,3-1-126,2 0 0,2-2 0,-3-12 1,2-2-1,-1-6 0,2-1 1,20 38-301,2-13 1,-5-4-1,-2-12 329,-3-5 0,-4 3 0,-12-10 0,-8-3 0,-5-2 0</inkml:trace>
  <inkml:trace contextRef="#ctx0" brushRef="#br0" timeOffset="450">1090 393 8265,'-24'43'0,"-3"1"-189,-2-1 1,3 1 0,9 2-1,2 2 5,-2 3 1,-2 10 0,-3-6 0,-2 3-166,-5 0 0,5-7 349,-5 7 0,4-9 0,4 4 0</inkml:trace>
  <inkml:trace contextRef="#ctx0" brushRef="#br0" timeOffset="650">720 523 8265,'14'3'534,"1"4"1,-8 5-1,5 10 1,0 2-476,0 5 1,3-2-1,7 9 1,0 0-208,-1-2 1,4 7 0,1-4 147,3 4 0,10 2 0,-5 1 0</inkml:trace>
  <inkml:trace contextRef="#ctx0" brushRef="#br0" timeOffset="833">1308 850 8384,'0'-10'411,"0"10"1,0 17 0,0 15 0,0 2-456,0 4 0,7 6 1,0 4-1,-2 5-508,-2 3 0,-3 0 552,0 2 0,0 5 0,0-8 0</inkml:trace>
  <inkml:trace contextRef="#ctx0" brushRef="#br0" timeOffset="1166">1047 2200 8362,'-22'-7'296,"0"0"1,7-1-1,3 11 1,0 6 102,0 13 0,5 2 0,-5 10 0,0 0-502,0 0 1,4 2 0,-4 8 0,0-1-466,0 1 0,5 0 0,-8-1 0,1-2-703,2-4 1271,-8 4 0,8-17 0,-10 7 0</inkml:trace>
  <inkml:trace contextRef="#ctx0" brushRef="#br0" timeOffset="1349">807 2200 8362,'15'3'-102,"-3"4"1,0 7 426,0 6 1,2 1 0,11 4 0,1 4 141,3 7 0,0 8 0,-5 4 0,3 5-787,2 3 1,7-1 0,-7 6 0,-2-5-1053,-3-3 1372,-2-2 0,9-8 0,3 1 0</inkml:trace>
  <inkml:trace contextRef="#ctx0" brushRef="#br0" timeOffset="1616">1351 2374 8257,'13'-21'-372,"6"1"1,-5 3 818,6 3 1,2 9-1,-1-2 1,1 4 173,0 3 1,-8 0-1,-2 3-261,-2 4 1,-3 5 0,-7 10 0,-2 2-378,-5 5 0,-5 5 1,-10 7-1,0 0-312,0 3 0,1-6 0,-1 13 0,0-5-346,0-2 0,8-3 0,2-2 0,2-6 156,5-1 0,5-10 1,7-10-1,10-3 519,10-4 0,-1-12 0,11-7 0,9-25 0,9-7 0</inkml:trace>
  <inkml:trace contextRef="#ctx0" brushRef="#br0" timeOffset="1949">2135 1 8476,'25'75'16,"1"7"0,6 12 136,-15-40 1,0 1 0,1 8-1,0 2 1,3 9 0,-1 2-1,-1 6 1,-2 1 205,-1 7 1,-3 1 0,-4 2 0,-3 1 0,-2 2 0,-1 1 0,-3 2 0,-2 1-554,-5-1 0,-1 0 0,1 0 0,-3-2 0,-7-2 0,-2-1 0,0-2 0,-1 0 137,0 0 0,-1 0 0,-1-9 1,-2-2-1,0 1 0,0-2 1,-1-6-1,-1-3-53,1-3 1,1-2-1,5-6 1,0-2 0,2-9-1,0-1 111,-15 41 0,1-9 0,7-22 0,2-7 0,5-5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7:42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22 8130,'-14'-7'193,"-1"-1"0,8 1 0,-5 10 0,0 1 229,0 4 0,0 9 1,-5-3-1,2 5-53,-2 3 1,5 10 0,0 2 0,0 2-362,0 0 1,7 0-1,-5 8 1,3 0-187,0-1 0,-8 1 0,6-1 1,-1-2-1072,0-4 0,-7 1 1249,3-9 0,-5 10 0,-3-5 0</inkml:trace>
  <inkml:trace contextRef="#ctx0" brushRef="#br0" timeOffset="217">1 109 9812,'12'22'378,"7"0"1,-4-1 0,6 4-219,8 4 1,-2-3 0,9 10-1,3 3-330,2 2 1,3-4-1,-1-1 1,-2 3-680,-4 2 0,4-5 1,-7-2 848,0-3 0,7 8 0,-7-5 0</inkml:trace>
  <inkml:trace contextRef="#ctx0" brushRef="#br0" timeOffset="500">915 588 8382,'-12'-10'-393,"0"8"1038,5-5 1,7 4 0,0 3-734,12 0 1,0 0-1,2 0 1,3 3-468,3 4 1,9-2 0,0 7 554,-3-2 0,8 7 0,0-5 0</inkml:trace>
  <inkml:trace contextRef="#ctx0" brushRef="#br0" timeOffset="634">1351 457 8409,'-22'0'0,"-2"-2"62,-5-5 1,2 4 0,-7-6 0,0 1 42,1 1 0,-4 0 0,-6 7 0,2 0-518,4 0 1,-4-7-1,7-1 413,0 3 0,3-7 0,9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7:48.9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499 0 8261,'-21'0'-106,"-1"8"1,3 1-1,2 3 266,2 5 0,1 5 1,-8 10-1,0 14 264,0 16 1,-9 26 0,14-34 0,0 3-1,-2 8 1,-1 3-177,-2 9 1,1 3 0,5 3 0,0 1 0,-5 10-1,-1 1 1,2 0 0,1 1-202,1 1 0,2 0 1,4 0-1,2-1 0,5-2 1,3-2-1,1-5 0,2-2-153,1-6 0,3-3 0,4-5 0,4-2 0,4-6 0,2-2 0,2-3 0,2-2-496,2-3 0,1-2 0,20 36 0,5-17 602,-6-10 0,6-11 0,0-20 0,0-10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7:49.3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64 8108,'0'-15'-41,"0"1"259,0-3 0,3 7 599,4 3 1,-5 7 0,6 7-359,-6 8 0,0 6 0,3 6 0,3 5-272,-4 1 0,1 4 1,0 6-1,2 1-203,-2-1 1,0 1 0,0-3 0,2-2-548,-2-3 1,-3 3 0,-2 9 562,0 3 0,0 0 0,0-8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7:50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261 121 8152,'-21'3'174,"-1"4"1,0-2-1,0 9 1,3 3 167,4 3 0,-4 1 1,4 4-1,-4 4 8,-3 7 1,3 3 0,2-1 0,5-1-215,2 1 1,3 4 0,7 1 0,0-2 68,0-4 1,10-13-1,4-12 1,6-2 181,1-6 1,1-1-1,0-6 1,2-6 14,5-13 0,-5-2 1,5-13-1,-4-1-214,-4-3 1,-1 4 0,-3 1-1,-5-3-267,-3-2 1,6 0-1,-8 2 1,-2 3-386,-3-3 0,-2 5 1,-2 1-1,-3 1-314,-2 5 0,-10 11 1,2 1-2093,-4-2 1134,7 7 1736,2 10 0,10 12 0,0 10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7:49.7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88 349 8301,'-10'-12'1199,"5"-8"-805,-9 6 1,9 7-246,-3 7 0,4 2 1,-1 13-1,-2 4-168,2 8 0,2 4 0,3 8 1,0-1-55,0 8 0,3-4 0,2 4 0,4-10 136,3-5 0,3 6 1,7-8-1,-1-5 216,1-7 0,7-8 0,0-9 0,0-2 263,3-5 1,-8-13-1,5-11 1,-7-3-154,-8-5 1,3-2-1,-10-2 1,1-1-393,1 1 0,-6-6 1,2 3-1,-8 5-451,-4 0 0,-10 2 0,0 5 1,-7 10-687,-5 7 0,-7 12 1,4-2-1,-2 7-9,-4 7 1,4 13 1148,-3 9 0,1 19 0,-7-2 0</inkml:trace>
  <inkml:trace contextRef="#ctx0" brushRef="#br0" timeOffset="650">109 1307 8509,'0'-22'791,"0"10"0,3 5 1,2 17-347,2 11 0,7 4 1,-4 11-1,0 5-27,-1 7 1,8 1 0,-2 9 0,4 0-785,3-2 1,0 6-1,0-3 1,-1 1 365,1-2 0,10 5 0,1-7 0</inkml:trace>
  <inkml:trace contextRef="#ctx0" brushRef="#br0" timeOffset="983">893 0 8018,'0'90'99,"0"4"1,0 6-1,0-44 1,0 1 0,0 4-1,0 2 201,0 5 0,0 2 0,-1 5 0,0 2 0,-1 4 0,-1 0 0,-1 4 0,-2 0-256,0-1 1,0 1 0,3 3 0,-1 1 0,-3 0 0,0 1 0,-2-3 0,1 0-89,-2-2 1,0-1 0,0-9 0,-2-2 0,2-1 0,-1-1 0,1-8-1,0-1-302,3-6 1,0-3 0,-4-2 0,0-3 0,-8 35 345,-8-11 0,0-9 0,13-19 0,4-1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7:47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88 828 6985,'-3'24'0,"-2"3"-231,-2 2 1,-8 2-1,6-4 231,-3 2 0,-3 10 0,-7-5 0</inkml:trace>
  <inkml:trace contextRef="#ctx0" brushRef="#br0" timeOffset="417">871 218 8133,'-9'22'-22,"6"0"0,-6 0 0,1 0 35,1-1 1,0 1-1,7 2 1,0 3 245,0 2 1,0 10 0,0-5-1,0 2-768,0 0 0,0 0 0,0 6 509,0-6 0,-10 5 0,-2-7 0</inkml:trace>
  <inkml:trace contextRef="#ctx0" brushRef="#br0" timeOffset="650">588 88 8082,'29'-12'34,"0"2"0,0 3-93,3-1 0,-1 1 0,8 5 0,-3-3 294,3-2 1,2-1-1,5 6 1,3-3-457,1-2 1,1 0 0,-7 7 0,-1 0 220,1 0 0,-1 0 0,1 0 0</inkml:trace>
  <inkml:trace contextRef="#ctx0" brushRef="#br0" timeOffset="883">480 893 7991,'-13'15'831,"6"0"1,7-11-417,7 4 0,8-6 1,12-2-1,4 0-349,3 0 1,-5 0 0,7 0 0,5 0-341,8 0 0,-3 2 1,7 3-1,-2 3 274,0-4 0,-1-1 0,-6-3 0</inkml:trace>
  <inkml:trace contextRef="#ctx0" brushRef="#br0" timeOffset="1100">1416 828 8102,'0'-14'-160,"0"-1"1,2 10 0,6-2 35,6 5 0,5 2 124,3 0 0,10-10 0,2-2 0</inkml:trace>
  <inkml:trace contextRef="#ctx0" brushRef="#br0" timeOffset="1217">1699 589 8102,'-51'0'0,"3"0"-643,7 0 0,-3 0 643,8 0 0,4 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00:01:44.643"/>
    </inkml:context>
    <inkml:brush xml:id="br0">
      <inkml:brushProperty name="width" value="0.08571" units="cm"/>
      <inkml:brushProperty name="height" value="0.08571" units="cm"/>
      <inkml:brushProperty name="color" value="#E71224"/>
    </inkml:brush>
    <inkml:brush xml:id="br1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262 654 8312,'-15'-22'-526,"1"0"332,-3 0 0,0 8 0,0 2 0,2 2 681,-2 5 0,5 5 0,-2 8 0,-3 9-211,-3 9 0,-1 8 0,-1 10 0,2-1-39,6 1 0,4 2 0,10 2 0,0 3-117,0-3 0,0-4 1,3-5-1,6-6-375,13-1 1,0-3-1,9-10 1,1-4-736,4-8 0,-2-5 990,2-2 0,1-9 0,6-3 0</inkml:trace>
  <inkml:trace contextRef="#ctx0" brushRef="#br0" timeOffset="318">588 1 8312,'-7'14'0,"0"3"278,2 7 1,2 0 0,3 15 0,0 5-126,0 4 1,0 10 0,0-5 0,0 1 256,0-1 0,0 5 0,0-5 1,0 3-216,0 4 1,-2-7-1,-3 1 1,-4-3-242,-4-1 1,9-1 0,-4-13 0,3-9-980,-2-10 845,5-8 0,-8-11 1,10-5-1,0-8 74,0-4 1,10-1 0,2 3 0,2 3-120,1-3 0,-8 7 1,8 3 124,2 5 0,2 4 0,0 5-102,-4 8 0,4 4 0,-7 3 0,3 0-891,-1-1 1093,-9 1 0,24 10 0,-5 2 0</inkml:trace>
  <inkml:trace contextRef="#ctx0" brushRef="#br0" timeOffset="649">1089 784 8312,'-10'-41'0,"-4"3"0,-5 1 0,4 11 0,1-1 0,-3 10 654,-3 10 1,6 4 0,-1 3 0,1 3-234,2 4 0,-8 5 0,6 12 1,-3 6-291,2 6 1,-2 5-1,8 2 1,-1 1-338,0 0 0,3-8 1,7-2-1,2 0-529,6 0 1,-3-8 0,9 3 0,3-7 207,2-8 0,-4-4 0,-1-10 0,3 0 208,3 0 1,-1-2 0,-2-6 0,-3-6 450,3-5 1,-4-10 0,-1 0 0,0 2 293,0 3 1,-7 2 0,4 0-1,-1 0 318,-1 1 1,0 6 0,-4 3-281,4 2-550,-5 3 0,15 17 0,-10 4-426,-2 6 0,-2 4 0,-3 2 1,2 3 511,5-2 0,-4-3 0,6-2 0</inkml:trace>
  <inkml:trace contextRef="#ctx0" brushRef="#br0" timeOffset="934">1307 697 8312,'0'22'-31,"0"0"0,0-8 0,0 3 1,0 5 338,0 5 1,0 2 0,0-5-1,-3 3-41,-4 2 0,5 7 0,-6-7 0,6-2-87,2-3 1,0-2 0,0-1 0,0 1-183,0 0-215,0-10 1,0-5 0,2-16-26,6-13 0,-3 0 0,9-9 0,3 2-488,2 0 1,-4-1-1,-1 9 533,3-1 1,3 3 261,2 4 1,-8 5-1,1 13 22,1 4 1,-6 8 0,-3 11-88,-4 3 0,7 10 0,2-5 0</inkml:trace>
  <inkml:trace contextRef="#ctx0" brushRef="#br1" timeOffset="1998">2069 610 10080,'-22'0'28,"0"0"0,1-7 0,-1 0 64,0 2 1,-2 2 0,-3 3 0,-2 3-14,3 4 1,1 3-1,4 7 1,-1-3-105,0 3 1,8 3 0,2 1-454,2 1 1,5-7 316,12-1 0,13-9 0,9 2 1,-3-4 284,-2-3 1,1 2 0,1 3-1,3 5 170,-2 2 0,-3 5 1,-2 9-1,2 6 45,5 2 1,-5 9-1,5 8 1,-4 0-134,-4 2 1,-1 3 0,-6 9 0,-7 0 25,-4 1 1,-13-3 0,-7-5 0,-9-8-56,-11-4 1,-4-12 0,-2-7-1,-1-10-196,1-10 0,1-7 1,4-7-1,4-8 6,2-4 0,6-12 0,11-6 0,8-4-362,5-2 0,2-8 0,2 0 0,5 3-383,8 2 1,7-5 0,4 0-1,6 5 193,2 7 0,-1 1 1,6 9-1,-3 4 358,3 8 1,0 0 0,0 10 0,-6 2 102,-1 3 0,-1 2 0,-4 2 0,2 3 310,-2 2 0,-3 1 0,-2-8 0,2 0 245,5 0 1,-5-10-1,5-5 1,-5-4-16,-2-3 0,0-9 0,0-3 1,-3-2-96,-5-1 0,3 8 1,-9-7-1,-4 0-4,-1 2 0,-3-5 0,0 10 24,0 3 1,-3 9 0,-4 5-222,-7 2 1,-6 12 0,1 13 0,2 7-150,3 7 0,6-5 1,-4 7-1,2 1-322,6 4 0,1-5 1,3 1-1,3-3-114,4 0 1,7 0 0,15-10 0,8-4-563,4-8 0,12-4 0,5-8 0,5-7 550,2-10 1,8-17 0,0-4 0,-6-11 462,-6-1 0,-10-1 0,-15 8 0,-9-3 191,-10 2 1,-10 13-1,-17 7 1,-9 7 309,-8 8 1,-9 4 0,4 10 0,1 3-98,-1 4 0,3 5 0,8 12 0,1 5-152,6 7 1,4 8 0,10 4 0,0 3-91,0-2 1,3 4 0,4 0-1,7 0 330,6 1 1,9-4 0,0-6-1,-3-3 241,-1-5 0,-6-4 1,-9-10-54,-18-1 1,-13-9-1,-25-4 1,-5-6-1126,-7-2 0,-8 0 0,-4 0 0,-5 0-2881,-2 0 3320,7 0 0,-5 0 0,9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7:59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153 649 8149,'-9'21'20,"6"1"0,-14-7 1,10 2 162,2 7 1,0 0 0,1 10 0,-4-3 472,4-4 0,1-3 1,3-2-1,0 0 1158,0-1-1686,-10-8 1,6-21 0,-9-13-1,4-6-94,4-5 0,3-1 0,2-13 1,0-5-292,0-7 1,0 2 0,0-2 0,0-2-112,0-3 1,2-5-1,3-2 1,4 0 166,4 7 1,1 7-1,8 15 1,0 5 214,-1 7 1,1 14 0,0 10-1,0 12 82,0 15 0,-1 10 1,1 14-1,0 2 29,0 3 1,-1 9-1,1-2 1,0 5-268,0 3 0,-8-11 0,1-4 1,-1-5-800,-2-2 0,5-3 0,-9-5 941,-4-7 0,-1-5 0,-3-2 0</inkml:trace>
  <inkml:trace contextRef="#ctx0" brushRef="#br0" timeOffset="167">1 583 8149,'7'15'140,"3"-3"263,2-2 0,-5-3 0,8-7 221,2 0 0,2 0 1,3 0-1,0 0-667,-1 0 1,11 0 0,4 0 0,5-3-826,3-4 1,-1 5-1,1-6 868,0 6 0,-1 2 0,1 0 0</inkml:trace>
  <inkml:trace contextRef="#ctx0" brushRef="#br0" timeOffset="317">785 845 8116,'12'0'2326,"-2"0"-3214,-10 0 0,2 0 888,5 0 0,-4-10 0,6-2 0</inkml:trace>
  <inkml:trace contextRef="#ctx0" brushRef="#br0" timeOffset="517">1504 82 6853,'9'-12'821,"-6"3"0,6 21 0,-9 7 0,0 10-642,0 5 1,-2 2-1,-3 8 1,-5-1-392,-2 1 1,5 2 0,-7 2 0,-1 3-1790,3-2 2001,-7-4 0,6-1 0,-8 0 0</inkml:trace>
  <inkml:trace contextRef="#ctx0" brushRef="#br0" timeOffset="733">1133 148 8112,'15'7'-58,"-3"3"0,0 2 8,0 5 1,3 2 0,6 3 0,1 2 556,0 5 1,2-2 0,3 7 0,4-1-307,3 1 0,-5 0 1,5 5-1,0-3-400,0 3 0,-8 0 0,3-1 0,-4-4 199,-4-2 0,1 6 0,0-4 0</inkml:trace>
  <inkml:trace contextRef="#ctx0" brushRef="#br0" timeOffset="1000">1961 757 9233,'-12'0'842,"19"0"0,15 3-968,2 4 0,3-4 0,-1 4 0,6-2-1054,2 2 1180,2-5 0,7 8 0,1-10 0</inkml:trace>
  <inkml:trace contextRef="#ctx0" brushRef="#br0" timeOffset="1150">2527 540 8082,'-44'0'127,"1"0"1,-3 0 183,-5 0 0,12 0 1,-4 0-1,4 0-674,5 0 1,0 0 0,8 0 362,-3 0 0,0-10 0,7-2 0</inkml:trace>
  <inkml:trace contextRef="#ctx0" brushRef="#br0" timeOffset="1617">1569 213 8088,'-3'-12'389,"-4"5"0,2 9 0,-7 10 0,0 12 86,0 8 1,5 7 0,-8 11 0,-2 6-109,-2 0 1,-3 14 0,0-5-1,1 3-251,-1 0 1,0-3 0,3 0 0,2-2-296,2-5 0,10-14 179,-2-15 0,5-5 0,2-2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02.8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502 124 8296,'-3'-29'0,"-4"0"512,5 0-342,-18 7 0,8 10 1,-9 9-152,-1 16 0,0 3 1,0 23-1,0 7 170,1 10 0,-8 24 0,-3 12 0,16-41 0,1 2-27,-1 5 0,0 2 1,-2 11-1,0 3 1,2 7-1,0 3 1,1 8-1,-1 2-237,5-25 0,1 1 0,0 2 0,-1 5 1,1 1-1,2 1 0,0 6 0,2 1 1,0 0-1,1 1 0,0 0 0,1 0 79,1 0 0,0 1 0,1-1 0,1-3 1,0 1-1,1-3 0,0-6 0,0-2 0,0-1 1,1-5-1,0-1 0,2-1-128,3 25 0,2-3 0,-1-11 0,3-4 0,7-12 0,3-4 1,21 33-481,7-27 1,0-27 0,11-12 0,-1-9 603,-3-6 0,3-9 0,0-7 0,10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03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436 109 8499,'-17'-33'236,"-5"4"1,3 7 0,5 7-1,-3 8 131,-3 5 1,-2 2 0,-2 2 0,-2 5-47,-3 8 1,-8 7-1,6 7 1,-1 7-88,1 5 1,4 3-1,10 2 1,3 2-484,-3 3 0,7 0 1,3-10-1,5-3-207,2-1 1,9-13-1,6 0 1,4-9 68,3-6 1,0-4 0,-1-10 0,1-4 56,0-3 1,0-10-1,0-7 1,-1 0 218,1-3 0,-7 6 0,-1-8 0,3 0 227,2 0 0,-4 5 1,-3-5-1,-2 3 398,-5 4 0,4 3 210,-1 2 0,6 12-347,-7 10 1,1 20 0,-8 16 0,0 5-151,0 3 1,0 2 0,0 2 0,0 3-422,0-3 1,0-9-1,0-3 1,0 1-688,0-4 1,0-1-1,2-10 881,5-1 0,-4-8 0,6-4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03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 8151,'0'-22'473,"0"10"0,7 5 1,0 14-1,-2 10-404,-3 10 0,6 0 0,-1 6 0,-2 1-476,-3 0 1,5 0 0,1 5 0,-4-5-417,-1-3 0,4-2 823,0-7 0,10 9 0,-5 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03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7745,'0'21'-691,"0"1"0,3 0 1038,4 0 0,-4 2 1,4 5-1,-5 10-437,-2 9 0,0-2 90,0 5 0,10 5 0,2-1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05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392 109 7990,'0'-22'-73,"-7"8"1,-3-1 543,-2-1 0,-2-1 1,-8 2-1,-2 8-11,-5 4 0,5 6 1,-8 4-1,3 8-52,0 4 1,0 5 0,7 3 0,0 4-358,1 3 0,-1 2 0,3 8 0,4-3-316,8-5 1,4 3 0,3-7 0,0-1-217,0 0 0,3-2 1,2-7-1,4-2-2,3-6 0,3-4 1,7-10-1,-1-3 212,1-4 0,0-5 0,0-10 0,0-2 160,-1-5 1,-6 2-1,-1-6 1,3 1 163,3 5 1,-6-4 0,1 2 0,-1 2 282,-2 3 0,8 2-62,-6 1 0,-2 8 1,0 9-1,-2 11 95,-5 15 0,-3 2 0,-2 12 1,0 5 18,0 8 1,3-1 0,2 8-1,2-3-622,-2-5 0,4-4 1,1-5-1,0-5-2902,-1-3 3136,8-2 0,-5-7 0,10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05.7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66 7990,'-12'0'529,"2"0"1,12-3-253,6-4 0,4-3 0,9-4 1,1 4 23,0 0 1,2 8-1,3-5 1,2 4-39,-3 3 0,-1 0 1,-4 0-222,1 0 0,-2 10 0,-4 2 0,-3 3 53,-4-1 0,-1 1 0,-8 6 0,0 4-95,0 4 1,-3-5-1,-4 5 1,-8-3-64,-4 3 0,4-4 0,3 4 1,0-5 36,0-2 0,5-8 0,-5 1-577,2 2 239,3-8 1,17 1-1,4-12-972,5-6 0,6-4 1336,4-10 0,-5 1 0,7-1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05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9923,'0'22'396,"0"10"0,0 4 0,0 5-318,0 3 0,0 2 0,0 2 0,0 5-138,0 3 1,7-1 59,1 4 0,9 3 0,-5-6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04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523 576 8178,'-21'-22'124,"-1"1"0,3-1 0,2 0-103,2 0 1,-2 8 0,-9 2 0,-6 2 263,-2 5 1,0 3 0,-4 4-1,4 6 146,2 6 1,1 8 0,4 4 0,-2 6-413,3 2 1,9 2-1,2 8 1,1-1-217,1 1 1,4-3-1,9-2 1,0-6-422,0-1 0,9-10 0,6-10 0,4-3 225,3-4 1,0-2 0,2-6 0,3-4 138,2-8 0,0-4 0,-7-5 0,-1-3 264,1-2 1,0-2 0,0 4 0,-1-2 135,1 3 1,-7 1 0,-3 4 0,0-1 1687,0 0-1291,-7 10 1,5 5-1,-10 16 1,0 13-132,0 12 0,0 0 1,-3 2-1,-2 5-337,-2 8 1,0-11-1,7 6 1,0-3-585,0 0 0,7-4 0,3-4-2468,2-1 2977,2-3 0,8-7 0,0-1 0</inkml:trace>
  <inkml:trace contextRef="#ctx0" brushRef="#br0" timeOffset="150">654 707 8043,'-14'0'-133,"1"2"315,4 6 1,2-4 0,7 11 0,0 2-68,0 2 0,0 3 0,0 0 1,2 2-484,5 5 1,8-5 0,11 5 367,3-5 0,0 8 0,-7 2 0</inkml:trace>
  <inkml:trace contextRef="#ctx0" brushRef="#br0" timeOffset="417">1024 729 8043,'0'12'-30,"3"0"166,4-5 0,-5-2 0,8 10 208,0 1 0,-8 4 1,5 2-1,-4-1-93,-3 1 0,0 7 0,0 3 0,0-1-203,0 1 0,0-3 0,0-8 0,0 1-27,0 0 0,2-8 1,6-1-1,6-4-395,5-4 1,13-5-1,4-5 1,5-4-428,3-4 0,-8 1 801,0-2 0,1-6 0,6 8 0</inkml:trace>
  <inkml:trace contextRef="#ctx0" brushRef="#br0" timeOffset="2550">719 707 8025,'-9'-22'-146,"6"0"667,-4 1 457,5 8-600,2 4 0,0 26 1,0 7-140,0 7 1,0-2-1,0 8 1,0-1-52,0-2 1,0 7 0,0-5 0,0 5-141,0 3 0,2-3 1,3-5-1,2-4-78,-2-1 1,-3-6 0,-2 4-1,0-5-321,0-2 1,0-8-1685,0 1 2035,0-11 0,0-4 0,0-12 0</inkml:trace>
  <inkml:trace contextRef="#ctx0" brushRef="#br0" timeOffset="2967">915 859 7957,'-12'-9'-162,"-5"4"527,10-10 1,0 8-23,7-7 0,2 6-323,6-6 1,-4 9 0,11-5-358,2 1 0,2 6-329,3-4 666,0 4 0,0 3 0,-1 0 0</inkml:trace>
  <inkml:trace contextRef="#ctx0" brushRef="#br0" timeOffset="3683">654 2209 8089,'0'-21'0,"-2"-1"-6,-6 0 1,4 0 0,-9 1 0,1-1 873,0 0 1,-2 10 0,-8 5-410,0 4 0,0 3 0,1 3 0,-1 6-338,0 13 1,0 10 0,3 14 0,2 2-172,3 3 0,9 0 0,-3-8 1,6 1-327,2-1 1,0 1-1,0-3 1,2-5-72,6-7 1,4-14-1,10-6 1,-1-1 277,1-1 0,0-9 0,0-13 0,-1-7 101,1-7 0,-7-2 1,-1-8-1,3 3 174,3-3 0,-6 5 0,-2 0 1,0 3 202,0 4 1,-7 3 0,5 2 89,0 0 0,-8 13 0,5 9-11,-4 12 1,-3 17 0,0 10 0,0 7-303,0 4 1,0 4 0,0-6-1,2 5-435,5 3 1,-2-5 0,7 4 0,0-4 348,0-10 0,3 3 0,7-10 0</inkml:trace>
  <inkml:trace contextRef="#ctx0" brushRef="#br0" timeOffset="3967">981 2405 7993,'0'-21'103,"0"-1"0,0 7 0,0 1 1,2-1 439,5 3 0,-2-5 1,7 8-1,0-1-84,1 0 1,-6 1 0,7 4-1,3-2-215,3 2 1,-6 2 0,1 3 0,-1 3-76,-2 4 1,5-2 0,-7 9-1,0 3-47,-1 3 0,-1 1 0,-8 4 0,0 1-4,0 3 1,-3 10 0,-2-5 0,-4 2-222,-4 0 0,9 1 0,-4 4 0,6-5-71,2-7 0,0-5 0,0-2-346,0 0 0,10-10 1,4-5-1,8-7-522,7-7 0,5-5 0,7-10 1042,-5 0 0,15-19 0,-5-5 0</inkml:trace>
  <inkml:trace contextRef="#ctx0" brushRef="#br0" timeOffset="4266">1460 2275 8016,'0'-22'35,"0"8"1,0-1 486,0-2 0,0 5 0,0-3-20,0-1 1,9 6 0,6 3-49,4 4 0,3 3 1,0 0-240,0 0 0,-1 0 0,1 0 0,0 3-121,0 4 0,-3 5 1,-2 10-1,-5-1-134,-2 1 1,4 2 0,-6 3 0,-4 5-178,-1 1 0,-3 4 0,-3 6 0,-1 3-163,-4 5 0,-6-5 1,7 2-1,2-6 117,2-6 1,3-10-1,3 1 37,4-10 0,5-7 1,12-15-1,3-7-640,2-10 0,10-14 866,-3-1 0,5-13 0,3-6 0</inkml:trace>
  <inkml:trace contextRef="#ctx0" brushRef="#br0" timeOffset="4600">2091 10 8009,'12'-10'496,"8"10"-183,-6 0 1,-4 15-1,0 21 1,-1 15 0,6 10 1,-3 26 0,-5-36 0,0 4 0,1 11 0,-1 4-148,-1 10 1,0 4-1,3 13 1,-1 5 0,-5-29-1,-1 1 1,0 1 0,0 2-1,0 0 1,-1 1-288,1 3 0,-1-1 0,-1 1 1,-3 3-1,-1 0 0,-2 0 1,0-1-1,-1 0 0,-1 0 0,-2-1 1,-2 0-1,0-1 141,-1-2 0,-1-1 0,0-1 1,0-4-1,-1-2 0,0-2 1,-6 22-1,-1-3 0,0-3 1,0-3 37,1-5 1,-2-1 0,-1-6-1,-2-2 1,1-10 0,1-3-1,3-7 1,1-4-287,-11 26 0,2-9 0,4-18 1,8-9-1715,5-7 1941,5-15 0,7-2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8:38:10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457 1 8229,'-22'9'-22,"0"6"0,1 4 133,-1 3 1,7 9 0,1 6 0,-3 6 150,-3 8 0,-4 14 0,-2 18 1,-3 11-125,15-41 1,1 3 0,-4 9 0,0 3 0,0 8 0,0 3 0,0 5 0,0 1-85,2 3 1,1 1 0,2 1-1,0 1 1,2 7 0,1 0 0,1 0-1,1 0 132,3 1 0,1-2 0,2-8 0,2-1 0,3-5 0,2-2 0,2-6 0,3-2-164,1-7 1,3-1 0,3-7 0,2-3 0,-2-5 0,1-3 0,22 43-274,2-13 0,1-16 0,-3-8 0,-2-2-361,-3-1 0,-9 1 0,4-10 0,-2-2-963,0-3 1575,0-9 0,-9 9 0,-6-14 0,-4-5 0</inkml:trace>
  <inkml:trace contextRef="#ctx0" brushRef="#br0" timeOffset="350">1284 327 8205,'-21'44'-633,"-1"-6"1,0 4-1,3 6 868,4 5 1,-4 5 0,4 8 0,-4-1-7,-3 0 0,0-2 1,3-5-1,2-7-504,3-5 0,2-5 0,-5-2-158,2-3 0,3-9 0,-5-1 433,3-9 0,6-9 0,-4-16 0,2-6 0,6-6 0,-6-4 0,3-2 0,-1-3 0,-1 2 0,4-7 0,-10-2 0,1-5 0,-8-3 0</inkml:trace>
  <inkml:trace contextRef="#ctx0" brushRef="#br0" timeOffset="500">871 588 8199,'14'-9'-1002,"1"-6"1,-1-2 1078,8 3 0,-3 14 0,-2 14 0,-2 6 258,2 1 1,2 4 0,3 1 0,0 3-240,-1-2 1,8 7 0,1 0-1,-1 2-390,2 0 0,-7-9 0,8 2 0,-3-5-688,0-2 982,0 0 0,-7 9 0,-1 3 0</inkml:trace>
  <inkml:trace contextRef="#ctx0" brushRef="#br0" timeOffset="700">1546 697 8140,'0'-12'-409,"0"5"0,0 14 1,0 10 815,0 10 0,2 7 0,3 9 0,2 3-273,-2 5 1,-2-3 0,-1 8 0,3 0-456,2-1 1,0 1 0,-4 5 0,2-6-301,2-2 1,0-2 620,-7-7 0,10-1 0,2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AE086-9C01-BC4C-964E-B2BDA3FC68FE}" type="datetimeFigureOut">
              <a:rPr lang="en-US" smtClean="0"/>
              <a:t>9/14/25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63756-3297-0349-9261-27C4C3CEB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51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63756-3297-0349-9261-27C4C3CEB8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81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B7DF7-6049-CD4E-870D-ACD09FCBAA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16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B7DF7-6049-CD4E-870D-ACD09FCBAA0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79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63756-3297-0349-9261-27C4C3CEB83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98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B7DF7-6049-CD4E-870D-ACD09FCBAA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1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B7DF7-6049-CD4E-870D-ACD09FCBAA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78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B7DF7-6049-CD4E-870D-ACD09FCBAA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54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B7DF7-6049-CD4E-870D-ACD09FCBAA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05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B7DF7-6049-CD4E-870D-ACD09FCBAA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36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B7DF7-6049-CD4E-870D-ACD09FCBAA0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67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B7DF7-6049-CD4E-870D-ACD09FCBAA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10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B7DF7-6049-CD4E-870D-ACD09FCBAA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41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4C53A-0145-C61C-938F-F81695512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FCC09-E941-BE10-8971-8D1EE5E20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A6D82-5BCE-052E-088F-566597C5B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9231-375A-D24F-AC3C-9AFFA0B517FD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C51B-4EAA-CF1B-EB41-802011DE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7F0C0-0079-C4E8-7A5F-3984F9A1D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66C4-E59D-DC48-BC2C-B2EC6A342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52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3F76-AC5E-17E0-7524-240ABD5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0D80FF-683C-A463-3393-54A0DD6B0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C005B-3C38-B19D-98AE-DFAB00026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9231-375A-D24F-AC3C-9AFFA0B517FD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21FC5-BA25-45E0-8638-70829141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12533-EDB1-5DB4-9DF2-440CDF51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66C4-E59D-DC48-BC2C-B2EC6A342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9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641E42-73B1-8333-880C-62C7C2FF77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01A9A-98F9-DCCA-E065-47E9B3714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F4860-7BEF-3040-4C67-A38828747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9231-375A-D24F-AC3C-9AFFA0B517FD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BFBED-BF1B-CFE6-91BC-E2EA7285B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1EFEA-94B5-777E-D6D8-623BD71AA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66C4-E59D-DC48-BC2C-B2EC6A342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5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791C1-BA5A-C110-5515-E12823718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525B7-0432-FB0D-0E48-93690EAAB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6671C-C81C-5ACF-FFFB-DE70FD159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9231-375A-D24F-AC3C-9AFFA0B517FD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20B21-088F-B46F-96B1-9CE45AF2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94A26-5796-F3EF-9A60-174C73B0A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66C4-E59D-DC48-BC2C-B2EC6A342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66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7D37-8FBC-9A1D-E114-07EB8501A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56EA1-07B2-89E8-00C1-7D7E49EF7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90655-551A-8F3B-D1FC-058E8F13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9231-375A-D24F-AC3C-9AFFA0B517FD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EE947-D0CE-6EA2-65AD-B8779DC4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A0361-EE5B-7BBB-9DA1-A93D04783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66C4-E59D-DC48-BC2C-B2EC6A342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61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0AF30-0A1C-3253-52C3-8271651DD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AEAEA-B3DC-31A6-DBB0-5E5AB738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2FB86-1E03-47B5-CBF0-4AD412539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AE416-5622-C09D-917D-A8F070D84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9231-375A-D24F-AC3C-9AFFA0B517FD}" type="datetimeFigureOut">
              <a:rPr lang="en-US" smtClean="0"/>
              <a:t>9/14/25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FC0BF-AB08-809D-FC3C-D245C7757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99569-163B-5EDF-B0A0-E8027D686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66C4-E59D-DC48-BC2C-B2EC6A342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51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A1C34-9311-A727-2B5F-97C27060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2BFDE-B100-A2B3-650C-75331D0C7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2DBFB-339B-4FD5-EE32-CE47F744B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2A3A27-502A-AB7B-33CB-F75EB7744B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18B696-1CED-3751-D1F6-74AECF791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02A34B-49F2-775C-C22E-4040ED2B0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9231-375A-D24F-AC3C-9AFFA0B517FD}" type="datetimeFigureOut">
              <a:rPr lang="en-US" smtClean="0"/>
              <a:t>9/14/25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AA4C24-F8BE-8F82-7387-483A36441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0161F-5EE9-DEA9-ABC1-BB1DD0DE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66C4-E59D-DC48-BC2C-B2EC6A342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10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AD9DD-71D0-310C-5754-72DB1A5F8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D5C687-56B0-3E4D-28BA-4D4F9F5F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9231-375A-D24F-AC3C-9AFFA0B517FD}" type="datetimeFigureOut">
              <a:rPr lang="en-US" smtClean="0"/>
              <a:t>9/14/25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22E22-25E8-2FBB-5935-6AAE5E698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D51D3-7BBA-422F-B96C-CA2745F3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66C4-E59D-DC48-BC2C-B2EC6A342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38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CC5A3-B077-43AE-6480-066A0086B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9231-375A-D24F-AC3C-9AFFA0B517FD}" type="datetimeFigureOut">
              <a:rPr lang="en-US" smtClean="0"/>
              <a:t>9/14/25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C120F-D683-8B5A-A502-069A1EE0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8FA28-5FD4-0D25-4BB4-D1982C62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66C4-E59D-DC48-BC2C-B2EC6A342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58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1462-8531-DAA3-2D99-0EC5E956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61D7B-2256-260D-5E32-BA1633EEB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E517A-E8B8-D4CE-CC84-5F8049F7C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4FA78-2AA4-65E8-BEF7-797C0B07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9231-375A-D24F-AC3C-9AFFA0B517FD}" type="datetimeFigureOut">
              <a:rPr lang="en-US" smtClean="0"/>
              <a:t>9/14/25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935DE-F387-9A3C-B2EF-E92B131FE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DB0F0-A53E-D2C1-2C22-CA9610AC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66C4-E59D-DC48-BC2C-B2EC6A342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3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44607-1EA0-E3B3-46C5-CFAE2188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D69BF5-DC68-76F0-9BE9-025634CB6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2A057-89AD-446E-8DD3-6BD8B3059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1A6FE-D479-58EA-8221-AC7D06EE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9231-375A-D24F-AC3C-9AFFA0B517FD}" type="datetimeFigureOut">
              <a:rPr lang="en-US" smtClean="0"/>
              <a:t>9/14/25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0C0A1-6FC6-11AE-337B-3473788C0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4996D-5BA4-79F0-ABFA-B458644A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66C4-E59D-DC48-BC2C-B2EC6A342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24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CB07F7-7D8D-4203-C544-05CAE2D03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250D9-7153-EBEA-2526-43647B3EA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B8967-4C26-3246-7B96-9D46A6931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B79231-375A-D24F-AC3C-9AFFA0B517FD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706C6-35FF-CD1C-C5D4-B77606B26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187E8-2D97-9ACB-ED4B-A9FD8548E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8B66C4-E59D-DC48-BC2C-B2EC6A342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0.xml"/><Relationship Id="rId21" Type="http://schemas.openxmlformats.org/officeDocument/2006/relationships/image" Target="../media/image54.png"/><Relationship Id="rId42" Type="http://schemas.openxmlformats.org/officeDocument/2006/relationships/customXml" Target="../ink/ink48.xml"/><Relationship Id="rId47" Type="http://schemas.openxmlformats.org/officeDocument/2006/relationships/image" Target="../media/image67.png"/><Relationship Id="rId63" Type="http://schemas.openxmlformats.org/officeDocument/2006/relationships/image" Target="../media/image75.png"/><Relationship Id="rId68" Type="http://schemas.openxmlformats.org/officeDocument/2006/relationships/customXml" Target="../ink/ink61.xml"/><Relationship Id="rId84" Type="http://schemas.openxmlformats.org/officeDocument/2006/relationships/customXml" Target="../ink/ink69.xml"/><Relationship Id="rId89" Type="http://schemas.openxmlformats.org/officeDocument/2006/relationships/image" Target="../media/image88.png"/><Relationship Id="rId16" Type="http://schemas.openxmlformats.org/officeDocument/2006/relationships/customXml" Target="../ink/ink35.xml"/><Relationship Id="rId11" Type="http://schemas.openxmlformats.org/officeDocument/2006/relationships/image" Target="../media/image49.png"/><Relationship Id="rId32" Type="http://schemas.openxmlformats.org/officeDocument/2006/relationships/customXml" Target="../ink/ink43.xml"/><Relationship Id="rId37" Type="http://schemas.openxmlformats.org/officeDocument/2006/relationships/image" Target="../media/image62.png"/><Relationship Id="rId53" Type="http://schemas.openxmlformats.org/officeDocument/2006/relationships/image" Target="../media/image70.png"/><Relationship Id="rId58" Type="http://schemas.openxmlformats.org/officeDocument/2006/relationships/customXml" Target="../ink/ink56.xml"/><Relationship Id="rId74" Type="http://schemas.openxmlformats.org/officeDocument/2006/relationships/customXml" Target="../ink/ink64.xml"/><Relationship Id="rId79" Type="http://schemas.openxmlformats.org/officeDocument/2006/relationships/image" Target="../media/image83.png"/><Relationship Id="rId5" Type="http://schemas.openxmlformats.org/officeDocument/2006/relationships/image" Target="../media/image46.png"/><Relationship Id="rId90" Type="http://schemas.openxmlformats.org/officeDocument/2006/relationships/customXml" Target="../ink/ink72.xml"/><Relationship Id="rId14" Type="http://schemas.openxmlformats.org/officeDocument/2006/relationships/customXml" Target="../ink/ink34.xml"/><Relationship Id="rId22" Type="http://schemas.openxmlformats.org/officeDocument/2006/relationships/customXml" Target="../ink/ink38.xml"/><Relationship Id="rId27" Type="http://schemas.openxmlformats.org/officeDocument/2006/relationships/image" Target="../media/image57.png"/><Relationship Id="rId30" Type="http://schemas.openxmlformats.org/officeDocument/2006/relationships/customXml" Target="../ink/ink42.xml"/><Relationship Id="rId35" Type="http://schemas.openxmlformats.org/officeDocument/2006/relationships/image" Target="../media/image61.png"/><Relationship Id="rId43" Type="http://schemas.openxmlformats.org/officeDocument/2006/relationships/image" Target="../media/image65.png"/><Relationship Id="rId48" Type="http://schemas.openxmlformats.org/officeDocument/2006/relationships/customXml" Target="../ink/ink51.xml"/><Relationship Id="rId56" Type="http://schemas.openxmlformats.org/officeDocument/2006/relationships/customXml" Target="../ink/ink55.xml"/><Relationship Id="rId64" Type="http://schemas.openxmlformats.org/officeDocument/2006/relationships/customXml" Target="../ink/ink59.xml"/><Relationship Id="rId69" Type="http://schemas.openxmlformats.org/officeDocument/2006/relationships/image" Target="../media/image78.png"/><Relationship Id="rId77" Type="http://schemas.openxmlformats.org/officeDocument/2006/relationships/image" Target="../media/image82.png"/><Relationship Id="rId8" Type="http://schemas.openxmlformats.org/officeDocument/2006/relationships/customXml" Target="../ink/ink31.xml"/><Relationship Id="rId51" Type="http://schemas.openxmlformats.org/officeDocument/2006/relationships/image" Target="../media/image69.png"/><Relationship Id="rId72" Type="http://schemas.openxmlformats.org/officeDocument/2006/relationships/customXml" Target="../ink/ink63.xml"/><Relationship Id="rId80" Type="http://schemas.openxmlformats.org/officeDocument/2006/relationships/customXml" Target="../ink/ink67.xml"/><Relationship Id="rId85" Type="http://schemas.openxmlformats.org/officeDocument/2006/relationships/image" Target="../media/image86.png"/><Relationship Id="rId3" Type="http://schemas.openxmlformats.org/officeDocument/2006/relationships/image" Target="../media/image45.png"/><Relationship Id="rId12" Type="http://schemas.openxmlformats.org/officeDocument/2006/relationships/customXml" Target="../ink/ink33.xml"/><Relationship Id="rId17" Type="http://schemas.openxmlformats.org/officeDocument/2006/relationships/image" Target="../media/image52.png"/><Relationship Id="rId25" Type="http://schemas.openxmlformats.org/officeDocument/2006/relationships/image" Target="../media/image56.png"/><Relationship Id="rId33" Type="http://schemas.openxmlformats.org/officeDocument/2006/relationships/image" Target="../media/image60.png"/><Relationship Id="rId38" Type="http://schemas.openxmlformats.org/officeDocument/2006/relationships/customXml" Target="../ink/ink46.xml"/><Relationship Id="rId46" Type="http://schemas.openxmlformats.org/officeDocument/2006/relationships/customXml" Target="../ink/ink50.xml"/><Relationship Id="rId59" Type="http://schemas.openxmlformats.org/officeDocument/2006/relationships/image" Target="../media/image73.png"/><Relationship Id="rId67" Type="http://schemas.openxmlformats.org/officeDocument/2006/relationships/image" Target="../media/image77.png"/><Relationship Id="rId20" Type="http://schemas.openxmlformats.org/officeDocument/2006/relationships/customXml" Target="../ink/ink37.xml"/><Relationship Id="rId41" Type="http://schemas.openxmlformats.org/officeDocument/2006/relationships/image" Target="../media/image64.png"/><Relationship Id="rId54" Type="http://schemas.openxmlformats.org/officeDocument/2006/relationships/customXml" Target="../ink/ink54.xml"/><Relationship Id="rId62" Type="http://schemas.openxmlformats.org/officeDocument/2006/relationships/customXml" Target="../ink/ink58.xml"/><Relationship Id="rId70" Type="http://schemas.openxmlformats.org/officeDocument/2006/relationships/customXml" Target="../ink/ink62.xml"/><Relationship Id="rId75" Type="http://schemas.openxmlformats.org/officeDocument/2006/relationships/image" Target="../media/image81.png"/><Relationship Id="rId83" Type="http://schemas.openxmlformats.org/officeDocument/2006/relationships/image" Target="../media/image85.png"/><Relationship Id="rId88" Type="http://schemas.openxmlformats.org/officeDocument/2006/relationships/customXml" Target="../ink/ink71.xml"/><Relationship Id="rId91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.xml"/><Relationship Id="rId15" Type="http://schemas.openxmlformats.org/officeDocument/2006/relationships/image" Target="../media/image51.png"/><Relationship Id="rId23" Type="http://schemas.openxmlformats.org/officeDocument/2006/relationships/image" Target="../media/image55.png"/><Relationship Id="rId28" Type="http://schemas.openxmlformats.org/officeDocument/2006/relationships/customXml" Target="../ink/ink41.xml"/><Relationship Id="rId36" Type="http://schemas.openxmlformats.org/officeDocument/2006/relationships/customXml" Target="../ink/ink45.xml"/><Relationship Id="rId49" Type="http://schemas.openxmlformats.org/officeDocument/2006/relationships/image" Target="../media/image68.png"/><Relationship Id="rId57" Type="http://schemas.openxmlformats.org/officeDocument/2006/relationships/image" Target="../media/image72.png"/><Relationship Id="rId10" Type="http://schemas.openxmlformats.org/officeDocument/2006/relationships/customXml" Target="../ink/ink32.xml"/><Relationship Id="rId31" Type="http://schemas.openxmlformats.org/officeDocument/2006/relationships/image" Target="../media/image59.png"/><Relationship Id="rId44" Type="http://schemas.openxmlformats.org/officeDocument/2006/relationships/customXml" Target="../ink/ink49.xml"/><Relationship Id="rId52" Type="http://schemas.openxmlformats.org/officeDocument/2006/relationships/customXml" Target="../ink/ink53.xml"/><Relationship Id="rId60" Type="http://schemas.openxmlformats.org/officeDocument/2006/relationships/customXml" Target="../ink/ink57.xml"/><Relationship Id="rId65" Type="http://schemas.openxmlformats.org/officeDocument/2006/relationships/image" Target="../media/image76.png"/><Relationship Id="rId73" Type="http://schemas.openxmlformats.org/officeDocument/2006/relationships/image" Target="../media/image80.png"/><Relationship Id="rId78" Type="http://schemas.openxmlformats.org/officeDocument/2006/relationships/customXml" Target="../ink/ink66.xml"/><Relationship Id="rId81" Type="http://schemas.openxmlformats.org/officeDocument/2006/relationships/image" Target="../media/image84.png"/><Relationship Id="rId86" Type="http://schemas.openxmlformats.org/officeDocument/2006/relationships/customXml" Target="../ink/ink70.xml"/><Relationship Id="rId4" Type="http://schemas.openxmlformats.org/officeDocument/2006/relationships/customXml" Target="../ink/ink29.xml"/><Relationship Id="rId9" Type="http://schemas.openxmlformats.org/officeDocument/2006/relationships/image" Target="../media/image48.png"/><Relationship Id="rId13" Type="http://schemas.openxmlformats.org/officeDocument/2006/relationships/image" Target="../media/image50.png"/><Relationship Id="rId18" Type="http://schemas.openxmlformats.org/officeDocument/2006/relationships/customXml" Target="../ink/ink36.xml"/><Relationship Id="rId39" Type="http://schemas.openxmlformats.org/officeDocument/2006/relationships/image" Target="../media/image63.png"/><Relationship Id="rId34" Type="http://schemas.openxmlformats.org/officeDocument/2006/relationships/customXml" Target="../ink/ink44.xml"/><Relationship Id="rId50" Type="http://schemas.openxmlformats.org/officeDocument/2006/relationships/customXml" Target="../ink/ink52.xml"/><Relationship Id="rId55" Type="http://schemas.openxmlformats.org/officeDocument/2006/relationships/image" Target="../media/image71.png"/><Relationship Id="rId76" Type="http://schemas.openxmlformats.org/officeDocument/2006/relationships/customXml" Target="../ink/ink65.xml"/><Relationship Id="rId7" Type="http://schemas.openxmlformats.org/officeDocument/2006/relationships/image" Target="../media/image47.png"/><Relationship Id="rId71" Type="http://schemas.openxmlformats.org/officeDocument/2006/relationships/image" Target="../media/image79.png"/><Relationship Id="rId2" Type="http://schemas.openxmlformats.org/officeDocument/2006/relationships/customXml" Target="../ink/ink28.xml"/><Relationship Id="rId29" Type="http://schemas.openxmlformats.org/officeDocument/2006/relationships/image" Target="../media/image58.png"/><Relationship Id="rId24" Type="http://schemas.openxmlformats.org/officeDocument/2006/relationships/customXml" Target="../ink/ink39.xml"/><Relationship Id="rId40" Type="http://schemas.openxmlformats.org/officeDocument/2006/relationships/customXml" Target="../ink/ink47.xml"/><Relationship Id="rId45" Type="http://schemas.openxmlformats.org/officeDocument/2006/relationships/image" Target="../media/image66.png"/><Relationship Id="rId66" Type="http://schemas.openxmlformats.org/officeDocument/2006/relationships/customXml" Target="../ink/ink60.xml"/><Relationship Id="rId87" Type="http://schemas.openxmlformats.org/officeDocument/2006/relationships/image" Target="../media/image87.png"/><Relationship Id="rId61" Type="http://schemas.openxmlformats.org/officeDocument/2006/relationships/image" Target="../media/image74.png"/><Relationship Id="rId82" Type="http://schemas.openxmlformats.org/officeDocument/2006/relationships/customXml" Target="../ink/ink68.xml"/><Relationship Id="rId1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8.png"/><Relationship Id="rId21" Type="http://schemas.openxmlformats.org/officeDocument/2006/relationships/image" Target="../media/image100.png"/><Relationship Id="rId42" Type="http://schemas.openxmlformats.org/officeDocument/2006/relationships/customXml" Target="../ink/ink93.xml"/><Relationship Id="rId47" Type="http://schemas.openxmlformats.org/officeDocument/2006/relationships/image" Target="../media/image113.png"/><Relationship Id="rId63" Type="http://schemas.openxmlformats.org/officeDocument/2006/relationships/image" Target="../media/image121.png"/><Relationship Id="rId68" Type="http://schemas.openxmlformats.org/officeDocument/2006/relationships/customXml" Target="../ink/ink106.xml"/><Relationship Id="rId84" Type="http://schemas.openxmlformats.org/officeDocument/2006/relationships/customXml" Target="../ink/ink114.xml"/><Relationship Id="rId89" Type="http://schemas.openxmlformats.org/officeDocument/2006/relationships/image" Target="../media/image134.png"/><Relationship Id="rId112" Type="http://schemas.openxmlformats.org/officeDocument/2006/relationships/customXml" Target="../ink/ink128.xml"/><Relationship Id="rId16" Type="http://schemas.openxmlformats.org/officeDocument/2006/relationships/customXml" Target="../ink/ink80.xml"/><Relationship Id="rId107" Type="http://schemas.openxmlformats.org/officeDocument/2006/relationships/image" Target="../media/image143.png"/><Relationship Id="rId11" Type="http://schemas.openxmlformats.org/officeDocument/2006/relationships/image" Target="../media/image95.png"/><Relationship Id="rId32" Type="http://schemas.openxmlformats.org/officeDocument/2006/relationships/customXml" Target="../ink/ink88.xml"/><Relationship Id="rId37" Type="http://schemas.openxmlformats.org/officeDocument/2006/relationships/image" Target="../media/image108.png"/><Relationship Id="rId53" Type="http://schemas.openxmlformats.org/officeDocument/2006/relationships/image" Target="../media/image116.png"/><Relationship Id="rId58" Type="http://schemas.openxmlformats.org/officeDocument/2006/relationships/customXml" Target="../ink/ink101.xml"/><Relationship Id="rId74" Type="http://schemas.openxmlformats.org/officeDocument/2006/relationships/customXml" Target="../ink/ink109.xml"/><Relationship Id="rId79" Type="http://schemas.openxmlformats.org/officeDocument/2006/relationships/image" Target="../media/image129.png"/><Relationship Id="rId102" Type="http://schemas.openxmlformats.org/officeDocument/2006/relationships/customXml" Target="../ink/ink123.xml"/><Relationship Id="rId123" Type="http://schemas.openxmlformats.org/officeDocument/2006/relationships/image" Target="../media/image151.png"/><Relationship Id="rId128" Type="http://schemas.openxmlformats.org/officeDocument/2006/relationships/customXml" Target="../ink/ink136.xml"/><Relationship Id="rId5" Type="http://schemas.openxmlformats.org/officeDocument/2006/relationships/image" Target="../media/image92.png"/><Relationship Id="rId90" Type="http://schemas.openxmlformats.org/officeDocument/2006/relationships/customXml" Target="../ink/ink117.xml"/><Relationship Id="rId95" Type="http://schemas.openxmlformats.org/officeDocument/2006/relationships/image" Target="../media/image137.png"/><Relationship Id="rId22" Type="http://schemas.openxmlformats.org/officeDocument/2006/relationships/customXml" Target="../ink/ink83.xml"/><Relationship Id="rId27" Type="http://schemas.openxmlformats.org/officeDocument/2006/relationships/image" Target="../media/image103.png"/><Relationship Id="rId43" Type="http://schemas.openxmlformats.org/officeDocument/2006/relationships/image" Target="../media/image111.png"/><Relationship Id="rId48" Type="http://schemas.openxmlformats.org/officeDocument/2006/relationships/customXml" Target="../ink/ink96.xml"/><Relationship Id="rId64" Type="http://schemas.openxmlformats.org/officeDocument/2006/relationships/customXml" Target="../ink/ink104.xml"/><Relationship Id="rId69" Type="http://schemas.openxmlformats.org/officeDocument/2006/relationships/image" Target="../media/image124.png"/><Relationship Id="rId113" Type="http://schemas.openxmlformats.org/officeDocument/2006/relationships/image" Target="../media/image146.png"/><Relationship Id="rId118" Type="http://schemas.openxmlformats.org/officeDocument/2006/relationships/customXml" Target="../ink/ink131.xml"/><Relationship Id="rId80" Type="http://schemas.openxmlformats.org/officeDocument/2006/relationships/customXml" Target="../ink/ink112.xml"/><Relationship Id="rId85" Type="http://schemas.openxmlformats.org/officeDocument/2006/relationships/image" Target="../media/image132.png"/><Relationship Id="rId12" Type="http://schemas.openxmlformats.org/officeDocument/2006/relationships/customXml" Target="../ink/ink78.xml"/><Relationship Id="rId17" Type="http://schemas.openxmlformats.org/officeDocument/2006/relationships/image" Target="../media/image98.png"/><Relationship Id="rId33" Type="http://schemas.openxmlformats.org/officeDocument/2006/relationships/image" Target="../media/image106.png"/><Relationship Id="rId38" Type="http://schemas.openxmlformats.org/officeDocument/2006/relationships/customXml" Target="../ink/ink91.xml"/><Relationship Id="rId59" Type="http://schemas.openxmlformats.org/officeDocument/2006/relationships/image" Target="../media/image119.png"/><Relationship Id="rId103" Type="http://schemas.openxmlformats.org/officeDocument/2006/relationships/image" Target="../media/image141.png"/><Relationship Id="rId108" Type="http://schemas.openxmlformats.org/officeDocument/2006/relationships/customXml" Target="../ink/ink126.xml"/><Relationship Id="rId124" Type="http://schemas.openxmlformats.org/officeDocument/2006/relationships/customXml" Target="../ink/ink134.xml"/><Relationship Id="rId129" Type="http://schemas.openxmlformats.org/officeDocument/2006/relationships/image" Target="../media/image154.png"/><Relationship Id="rId54" Type="http://schemas.openxmlformats.org/officeDocument/2006/relationships/customXml" Target="../ink/ink99.xml"/><Relationship Id="rId70" Type="http://schemas.openxmlformats.org/officeDocument/2006/relationships/customXml" Target="../ink/ink107.xml"/><Relationship Id="rId75" Type="http://schemas.openxmlformats.org/officeDocument/2006/relationships/image" Target="../media/image127.png"/><Relationship Id="rId91" Type="http://schemas.openxmlformats.org/officeDocument/2006/relationships/image" Target="../media/image135.png"/><Relationship Id="rId96" Type="http://schemas.openxmlformats.org/officeDocument/2006/relationships/customXml" Target="../ink/ink1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5.xml"/><Relationship Id="rId23" Type="http://schemas.openxmlformats.org/officeDocument/2006/relationships/image" Target="../media/image101.png"/><Relationship Id="rId28" Type="http://schemas.openxmlformats.org/officeDocument/2006/relationships/customXml" Target="../ink/ink86.xml"/><Relationship Id="rId49" Type="http://schemas.openxmlformats.org/officeDocument/2006/relationships/image" Target="../media/image114.png"/><Relationship Id="rId114" Type="http://schemas.openxmlformats.org/officeDocument/2006/relationships/customXml" Target="../ink/ink129.xml"/><Relationship Id="rId119" Type="http://schemas.openxmlformats.org/officeDocument/2006/relationships/image" Target="../media/image149.png"/><Relationship Id="rId44" Type="http://schemas.openxmlformats.org/officeDocument/2006/relationships/customXml" Target="../ink/ink94.xml"/><Relationship Id="rId60" Type="http://schemas.openxmlformats.org/officeDocument/2006/relationships/customXml" Target="../ink/ink102.xml"/><Relationship Id="rId65" Type="http://schemas.openxmlformats.org/officeDocument/2006/relationships/image" Target="../media/image122.png"/><Relationship Id="rId81" Type="http://schemas.openxmlformats.org/officeDocument/2006/relationships/image" Target="../media/image130.png"/><Relationship Id="rId86" Type="http://schemas.openxmlformats.org/officeDocument/2006/relationships/customXml" Target="../ink/ink115.xml"/><Relationship Id="rId130" Type="http://schemas.openxmlformats.org/officeDocument/2006/relationships/customXml" Target="../ink/ink137.xml"/><Relationship Id="rId13" Type="http://schemas.openxmlformats.org/officeDocument/2006/relationships/image" Target="../media/image96.png"/><Relationship Id="rId18" Type="http://schemas.openxmlformats.org/officeDocument/2006/relationships/customXml" Target="../ink/ink81.xml"/><Relationship Id="rId39" Type="http://schemas.openxmlformats.org/officeDocument/2006/relationships/image" Target="../media/image109.png"/><Relationship Id="rId109" Type="http://schemas.openxmlformats.org/officeDocument/2006/relationships/image" Target="../media/image144.png"/><Relationship Id="rId34" Type="http://schemas.openxmlformats.org/officeDocument/2006/relationships/customXml" Target="../ink/ink89.xml"/><Relationship Id="rId50" Type="http://schemas.openxmlformats.org/officeDocument/2006/relationships/customXml" Target="../ink/ink97.xml"/><Relationship Id="rId55" Type="http://schemas.openxmlformats.org/officeDocument/2006/relationships/image" Target="../media/image117.png"/><Relationship Id="rId76" Type="http://schemas.openxmlformats.org/officeDocument/2006/relationships/customXml" Target="../ink/ink110.xml"/><Relationship Id="rId97" Type="http://schemas.openxmlformats.org/officeDocument/2006/relationships/image" Target="../media/image138.png"/><Relationship Id="rId104" Type="http://schemas.openxmlformats.org/officeDocument/2006/relationships/customXml" Target="../ink/ink124.xml"/><Relationship Id="rId120" Type="http://schemas.openxmlformats.org/officeDocument/2006/relationships/customXml" Target="../ink/ink132.xml"/><Relationship Id="rId125" Type="http://schemas.openxmlformats.org/officeDocument/2006/relationships/image" Target="../media/image152.png"/><Relationship Id="rId7" Type="http://schemas.openxmlformats.org/officeDocument/2006/relationships/image" Target="../media/image93.png"/><Relationship Id="rId71" Type="http://schemas.openxmlformats.org/officeDocument/2006/relationships/image" Target="../media/image125.png"/><Relationship Id="rId92" Type="http://schemas.openxmlformats.org/officeDocument/2006/relationships/customXml" Target="../ink/ink118.xml"/><Relationship Id="rId2" Type="http://schemas.openxmlformats.org/officeDocument/2006/relationships/customXml" Target="../ink/ink73.xml"/><Relationship Id="rId29" Type="http://schemas.openxmlformats.org/officeDocument/2006/relationships/image" Target="../media/image104.png"/><Relationship Id="rId24" Type="http://schemas.openxmlformats.org/officeDocument/2006/relationships/customXml" Target="../ink/ink84.xml"/><Relationship Id="rId40" Type="http://schemas.openxmlformats.org/officeDocument/2006/relationships/customXml" Target="../ink/ink92.xml"/><Relationship Id="rId45" Type="http://schemas.openxmlformats.org/officeDocument/2006/relationships/image" Target="../media/image112.png"/><Relationship Id="rId66" Type="http://schemas.openxmlformats.org/officeDocument/2006/relationships/customXml" Target="../ink/ink105.xml"/><Relationship Id="rId87" Type="http://schemas.openxmlformats.org/officeDocument/2006/relationships/image" Target="../media/image133.png"/><Relationship Id="rId110" Type="http://schemas.openxmlformats.org/officeDocument/2006/relationships/customXml" Target="../ink/ink127.xml"/><Relationship Id="rId115" Type="http://schemas.openxmlformats.org/officeDocument/2006/relationships/image" Target="../media/image147.png"/><Relationship Id="rId131" Type="http://schemas.openxmlformats.org/officeDocument/2006/relationships/image" Target="../media/image155.png"/><Relationship Id="rId61" Type="http://schemas.openxmlformats.org/officeDocument/2006/relationships/image" Target="../media/image120.png"/><Relationship Id="rId82" Type="http://schemas.openxmlformats.org/officeDocument/2006/relationships/customXml" Target="../ink/ink113.xml"/><Relationship Id="rId19" Type="http://schemas.openxmlformats.org/officeDocument/2006/relationships/image" Target="../media/image99.png"/><Relationship Id="rId14" Type="http://schemas.openxmlformats.org/officeDocument/2006/relationships/customXml" Target="../ink/ink79.xml"/><Relationship Id="rId30" Type="http://schemas.openxmlformats.org/officeDocument/2006/relationships/customXml" Target="../ink/ink87.xml"/><Relationship Id="rId35" Type="http://schemas.openxmlformats.org/officeDocument/2006/relationships/image" Target="../media/image107.png"/><Relationship Id="rId56" Type="http://schemas.openxmlformats.org/officeDocument/2006/relationships/customXml" Target="../ink/ink100.xml"/><Relationship Id="rId77" Type="http://schemas.openxmlformats.org/officeDocument/2006/relationships/image" Target="../media/image128.png"/><Relationship Id="rId100" Type="http://schemas.openxmlformats.org/officeDocument/2006/relationships/customXml" Target="../ink/ink122.xml"/><Relationship Id="rId105" Type="http://schemas.openxmlformats.org/officeDocument/2006/relationships/image" Target="../media/image142.png"/><Relationship Id="rId126" Type="http://schemas.openxmlformats.org/officeDocument/2006/relationships/customXml" Target="../ink/ink135.xml"/><Relationship Id="rId8" Type="http://schemas.openxmlformats.org/officeDocument/2006/relationships/customXml" Target="../ink/ink76.xml"/><Relationship Id="rId51" Type="http://schemas.openxmlformats.org/officeDocument/2006/relationships/image" Target="../media/image115.png"/><Relationship Id="rId72" Type="http://schemas.openxmlformats.org/officeDocument/2006/relationships/customXml" Target="../ink/ink108.xml"/><Relationship Id="rId93" Type="http://schemas.openxmlformats.org/officeDocument/2006/relationships/image" Target="../media/image136.png"/><Relationship Id="rId98" Type="http://schemas.openxmlformats.org/officeDocument/2006/relationships/customXml" Target="../ink/ink121.xml"/><Relationship Id="rId121" Type="http://schemas.openxmlformats.org/officeDocument/2006/relationships/image" Target="../media/image150.png"/><Relationship Id="rId3" Type="http://schemas.openxmlformats.org/officeDocument/2006/relationships/image" Target="../media/image91.png"/><Relationship Id="rId25" Type="http://schemas.openxmlformats.org/officeDocument/2006/relationships/image" Target="../media/image102.png"/><Relationship Id="rId46" Type="http://schemas.openxmlformats.org/officeDocument/2006/relationships/customXml" Target="../ink/ink95.xml"/><Relationship Id="rId67" Type="http://schemas.openxmlformats.org/officeDocument/2006/relationships/image" Target="../media/image123.png"/><Relationship Id="rId116" Type="http://schemas.openxmlformats.org/officeDocument/2006/relationships/customXml" Target="../ink/ink130.xml"/><Relationship Id="rId20" Type="http://schemas.openxmlformats.org/officeDocument/2006/relationships/customXml" Target="../ink/ink82.xml"/><Relationship Id="rId41" Type="http://schemas.openxmlformats.org/officeDocument/2006/relationships/image" Target="../media/image110.png"/><Relationship Id="rId62" Type="http://schemas.openxmlformats.org/officeDocument/2006/relationships/customXml" Target="../ink/ink103.xml"/><Relationship Id="rId83" Type="http://schemas.openxmlformats.org/officeDocument/2006/relationships/image" Target="../media/image131.png"/><Relationship Id="rId88" Type="http://schemas.openxmlformats.org/officeDocument/2006/relationships/customXml" Target="../ink/ink116.xml"/><Relationship Id="rId111" Type="http://schemas.openxmlformats.org/officeDocument/2006/relationships/image" Target="../media/image145.png"/><Relationship Id="rId15" Type="http://schemas.openxmlformats.org/officeDocument/2006/relationships/image" Target="../media/image97.png"/><Relationship Id="rId36" Type="http://schemas.openxmlformats.org/officeDocument/2006/relationships/customXml" Target="../ink/ink90.xml"/><Relationship Id="rId57" Type="http://schemas.openxmlformats.org/officeDocument/2006/relationships/image" Target="../media/image118.png"/><Relationship Id="rId106" Type="http://schemas.openxmlformats.org/officeDocument/2006/relationships/customXml" Target="../ink/ink125.xml"/><Relationship Id="rId127" Type="http://schemas.openxmlformats.org/officeDocument/2006/relationships/image" Target="../media/image153.png"/><Relationship Id="rId10" Type="http://schemas.openxmlformats.org/officeDocument/2006/relationships/customXml" Target="../ink/ink77.xml"/><Relationship Id="rId31" Type="http://schemas.openxmlformats.org/officeDocument/2006/relationships/image" Target="../media/image105.png"/><Relationship Id="rId52" Type="http://schemas.openxmlformats.org/officeDocument/2006/relationships/customXml" Target="../ink/ink98.xml"/><Relationship Id="rId73" Type="http://schemas.openxmlformats.org/officeDocument/2006/relationships/image" Target="../media/image126.png"/><Relationship Id="rId78" Type="http://schemas.openxmlformats.org/officeDocument/2006/relationships/customXml" Target="../ink/ink111.xml"/><Relationship Id="rId94" Type="http://schemas.openxmlformats.org/officeDocument/2006/relationships/customXml" Target="../ink/ink119.xml"/><Relationship Id="rId99" Type="http://schemas.openxmlformats.org/officeDocument/2006/relationships/image" Target="../media/image139.png"/><Relationship Id="rId101" Type="http://schemas.openxmlformats.org/officeDocument/2006/relationships/image" Target="../media/image140.png"/><Relationship Id="rId122" Type="http://schemas.openxmlformats.org/officeDocument/2006/relationships/customXml" Target="../ink/ink133.xml"/><Relationship Id="rId4" Type="http://schemas.openxmlformats.org/officeDocument/2006/relationships/customXml" Target="../ink/ink74.xml"/><Relationship Id="rId9" Type="http://schemas.openxmlformats.org/officeDocument/2006/relationships/image" Target="../media/image94.png"/><Relationship Id="rId26" Type="http://schemas.openxmlformats.org/officeDocument/2006/relationships/customXml" Target="../ink/ink85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7.png"/><Relationship Id="rId21" Type="http://schemas.openxmlformats.org/officeDocument/2006/relationships/image" Target="../media/image159.png"/><Relationship Id="rId42" Type="http://schemas.openxmlformats.org/officeDocument/2006/relationships/customXml" Target="../ink/ink158.xml"/><Relationship Id="rId63" Type="http://schemas.openxmlformats.org/officeDocument/2006/relationships/image" Target="../media/image180.png"/><Relationship Id="rId84" Type="http://schemas.openxmlformats.org/officeDocument/2006/relationships/customXml" Target="../ink/ink179.xml"/><Relationship Id="rId138" Type="http://schemas.openxmlformats.org/officeDocument/2006/relationships/customXml" Target="../ink/ink206.xml"/><Relationship Id="rId107" Type="http://schemas.openxmlformats.org/officeDocument/2006/relationships/image" Target="../media/image202.png"/><Relationship Id="rId11" Type="http://schemas.openxmlformats.org/officeDocument/2006/relationships/image" Target="../media/image141.png"/><Relationship Id="rId32" Type="http://schemas.openxmlformats.org/officeDocument/2006/relationships/customXml" Target="../ink/ink153.xml"/><Relationship Id="rId53" Type="http://schemas.openxmlformats.org/officeDocument/2006/relationships/image" Target="../media/image175.png"/><Relationship Id="rId74" Type="http://schemas.openxmlformats.org/officeDocument/2006/relationships/customXml" Target="../ink/ink174.xml"/><Relationship Id="rId128" Type="http://schemas.openxmlformats.org/officeDocument/2006/relationships/customXml" Target="../ink/ink201.xml"/><Relationship Id="rId149" Type="http://schemas.openxmlformats.org/officeDocument/2006/relationships/image" Target="../media/image223.png"/><Relationship Id="rId5" Type="http://schemas.openxmlformats.org/officeDocument/2006/relationships/image" Target="../media/image138.png"/><Relationship Id="rId95" Type="http://schemas.openxmlformats.org/officeDocument/2006/relationships/image" Target="../media/image196.png"/><Relationship Id="rId22" Type="http://schemas.openxmlformats.org/officeDocument/2006/relationships/customXml" Target="../ink/ink148.xml"/><Relationship Id="rId27" Type="http://schemas.openxmlformats.org/officeDocument/2006/relationships/image" Target="../media/image162.png"/><Relationship Id="rId43" Type="http://schemas.openxmlformats.org/officeDocument/2006/relationships/image" Target="../media/image170.png"/><Relationship Id="rId48" Type="http://schemas.openxmlformats.org/officeDocument/2006/relationships/customXml" Target="../ink/ink161.xml"/><Relationship Id="rId64" Type="http://schemas.openxmlformats.org/officeDocument/2006/relationships/customXml" Target="../ink/ink169.xml"/><Relationship Id="rId69" Type="http://schemas.openxmlformats.org/officeDocument/2006/relationships/image" Target="../media/image183.png"/><Relationship Id="rId113" Type="http://schemas.openxmlformats.org/officeDocument/2006/relationships/image" Target="../media/image205.png"/><Relationship Id="rId118" Type="http://schemas.openxmlformats.org/officeDocument/2006/relationships/customXml" Target="../ink/ink196.xml"/><Relationship Id="rId134" Type="http://schemas.openxmlformats.org/officeDocument/2006/relationships/customXml" Target="../ink/ink204.xml"/><Relationship Id="rId139" Type="http://schemas.openxmlformats.org/officeDocument/2006/relationships/image" Target="../media/image218.png"/><Relationship Id="rId80" Type="http://schemas.openxmlformats.org/officeDocument/2006/relationships/customXml" Target="../ink/ink177.xml"/><Relationship Id="rId85" Type="http://schemas.openxmlformats.org/officeDocument/2006/relationships/image" Target="../media/image191.png"/><Relationship Id="rId150" Type="http://schemas.openxmlformats.org/officeDocument/2006/relationships/customXml" Target="../ink/ink212.xml"/><Relationship Id="rId12" Type="http://schemas.openxmlformats.org/officeDocument/2006/relationships/customXml" Target="../ink/ink143.xml"/><Relationship Id="rId17" Type="http://schemas.openxmlformats.org/officeDocument/2006/relationships/image" Target="../media/image157.png"/><Relationship Id="rId33" Type="http://schemas.openxmlformats.org/officeDocument/2006/relationships/image" Target="../media/image165.png"/><Relationship Id="rId38" Type="http://schemas.openxmlformats.org/officeDocument/2006/relationships/customXml" Target="../ink/ink156.xml"/><Relationship Id="rId59" Type="http://schemas.openxmlformats.org/officeDocument/2006/relationships/image" Target="../media/image178.png"/><Relationship Id="rId103" Type="http://schemas.openxmlformats.org/officeDocument/2006/relationships/image" Target="../media/image200.png"/><Relationship Id="rId108" Type="http://schemas.openxmlformats.org/officeDocument/2006/relationships/customXml" Target="../ink/ink191.xml"/><Relationship Id="rId124" Type="http://schemas.openxmlformats.org/officeDocument/2006/relationships/customXml" Target="../ink/ink199.xml"/><Relationship Id="rId129" Type="http://schemas.openxmlformats.org/officeDocument/2006/relationships/image" Target="../media/image213.png"/><Relationship Id="rId54" Type="http://schemas.openxmlformats.org/officeDocument/2006/relationships/customXml" Target="../ink/ink164.xml"/><Relationship Id="rId70" Type="http://schemas.openxmlformats.org/officeDocument/2006/relationships/customXml" Target="../ink/ink172.xml"/><Relationship Id="rId75" Type="http://schemas.openxmlformats.org/officeDocument/2006/relationships/image" Target="../media/image186.png"/><Relationship Id="rId91" Type="http://schemas.openxmlformats.org/officeDocument/2006/relationships/image" Target="../media/image194.png"/><Relationship Id="rId96" Type="http://schemas.openxmlformats.org/officeDocument/2006/relationships/customXml" Target="../ink/ink185.xml"/><Relationship Id="rId140" Type="http://schemas.openxmlformats.org/officeDocument/2006/relationships/customXml" Target="../ink/ink207.xml"/><Relationship Id="rId145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0.xml"/><Relationship Id="rId23" Type="http://schemas.openxmlformats.org/officeDocument/2006/relationships/image" Target="../media/image160.png"/><Relationship Id="rId28" Type="http://schemas.openxmlformats.org/officeDocument/2006/relationships/customXml" Target="../ink/ink151.xml"/><Relationship Id="rId49" Type="http://schemas.openxmlformats.org/officeDocument/2006/relationships/image" Target="../media/image173.png"/><Relationship Id="rId114" Type="http://schemas.openxmlformats.org/officeDocument/2006/relationships/customXml" Target="../ink/ink194.xml"/><Relationship Id="rId119" Type="http://schemas.openxmlformats.org/officeDocument/2006/relationships/image" Target="../media/image208.png"/><Relationship Id="rId44" Type="http://schemas.openxmlformats.org/officeDocument/2006/relationships/customXml" Target="../ink/ink159.xml"/><Relationship Id="rId60" Type="http://schemas.openxmlformats.org/officeDocument/2006/relationships/customXml" Target="../ink/ink167.xml"/><Relationship Id="rId65" Type="http://schemas.openxmlformats.org/officeDocument/2006/relationships/image" Target="../media/image181.png"/><Relationship Id="rId81" Type="http://schemas.openxmlformats.org/officeDocument/2006/relationships/image" Target="../media/image189.png"/><Relationship Id="rId86" Type="http://schemas.openxmlformats.org/officeDocument/2006/relationships/customXml" Target="../ink/ink180.xml"/><Relationship Id="rId130" Type="http://schemas.openxmlformats.org/officeDocument/2006/relationships/customXml" Target="../ink/ink202.xml"/><Relationship Id="rId135" Type="http://schemas.openxmlformats.org/officeDocument/2006/relationships/image" Target="../media/image216.png"/><Relationship Id="rId151" Type="http://schemas.openxmlformats.org/officeDocument/2006/relationships/image" Target="../media/image224.png"/><Relationship Id="rId13" Type="http://schemas.openxmlformats.org/officeDocument/2006/relationships/image" Target="../media/image142.png"/><Relationship Id="rId18" Type="http://schemas.openxmlformats.org/officeDocument/2006/relationships/customXml" Target="../ink/ink146.xml"/><Relationship Id="rId39" Type="http://schemas.openxmlformats.org/officeDocument/2006/relationships/image" Target="../media/image168.png"/><Relationship Id="rId109" Type="http://schemas.openxmlformats.org/officeDocument/2006/relationships/image" Target="../media/image203.png"/><Relationship Id="rId34" Type="http://schemas.openxmlformats.org/officeDocument/2006/relationships/customXml" Target="../ink/ink154.xml"/><Relationship Id="rId50" Type="http://schemas.openxmlformats.org/officeDocument/2006/relationships/customXml" Target="../ink/ink162.xml"/><Relationship Id="rId55" Type="http://schemas.openxmlformats.org/officeDocument/2006/relationships/image" Target="../media/image176.png"/><Relationship Id="rId76" Type="http://schemas.openxmlformats.org/officeDocument/2006/relationships/customXml" Target="../ink/ink175.xml"/><Relationship Id="rId97" Type="http://schemas.openxmlformats.org/officeDocument/2006/relationships/image" Target="../media/image197.png"/><Relationship Id="rId104" Type="http://schemas.openxmlformats.org/officeDocument/2006/relationships/customXml" Target="../ink/ink189.xml"/><Relationship Id="rId120" Type="http://schemas.openxmlformats.org/officeDocument/2006/relationships/customXml" Target="../ink/ink197.xml"/><Relationship Id="rId125" Type="http://schemas.openxmlformats.org/officeDocument/2006/relationships/image" Target="../media/image211.png"/><Relationship Id="rId141" Type="http://schemas.openxmlformats.org/officeDocument/2006/relationships/image" Target="../media/image219.png"/><Relationship Id="rId146" Type="http://schemas.openxmlformats.org/officeDocument/2006/relationships/customXml" Target="../ink/ink210.xml"/><Relationship Id="rId7" Type="http://schemas.openxmlformats.org/officeDocument/2006/relationships/image" Target="../media/image139.png"/><Relationship Id="rId71" Type="http://schemas.openxmlformats.org/officeDocument/2006/relationships/image" Target="../media/image184.png"/><Relationship Id="rId92" Type="http://schemas.openxmlformats.org/officeDocument/2006/relationships/customXml" Target="../ink/ink183.xml"/><Relationship Id="rId2" Type="http://schemas.openxmlformats.org/officeDocument/2006/relationships/customXml" Target="../ink/ink138.xml"/><Relationship Id="rId29" Type="http://schemas.openxmlformats.org/officeDocument/2006/relationships/image" Target="../media/image163.png"/><Relationship Id="rId24" Type="http://schemas.openxmlformats.org/officeDocument/2006/relationships/customXml" Target="../ink/ink149.xml"/><Relationship Id="rId40" Type="http://schemas.openxmlformats.org/officeDocument/2006/relationships/customXml" Target="../ink/ink157.xml"/><Relationship Id="rId45" Type="http://schemas.openxmlformats.org/officeDocument/2006/relationships/image" Target="../media/image171.png"/><Relationship Id="rId66" Type="http://schemas.openxmlformats.org/officeDocument/2006/relationships/customXml" Target="../ink/ink170.xml"/><Relationship Id="rId87" Type="http://schemas.openxmlformats.org/officeDocument/2006/relationships/image" Target="../media/image192.png"/><Relationship Id="rId110" Type="http://schemas.openxmlformats.org/officeDocument/2006/relationships/customXml" Target="../ink/ink192.xml"/><Relationship Id="rId115" Type="http://schemas.openxmlformats.org/officeDocument/2006/relationships/image" Target="../media/image206.png"/><Relationship Id="rId131" Type="http://schemas.openxmlformats.org/officeDocument/2006/relationships/image" Target="../media/image214.png"/><Relationship Id="rId136" Type="http://schemas.openxmlformats.org/officeDocument/2006/relationships/customXml" Target="../ink/ink205.xml"/><Relationship Id="rId61" Type="http://schemas.openxmlformats.org/officeDocument/2006/relationships/image" Target="../media/image179.png"/><Relationship Id="rId82" Type="http://schemas.openxmlformats.org/officeDocument/2006/relationships/customXml" Target="../ink/ink178.xml"/><Relationship Id="rId152" Type="http://schemas.openxmlformats.org/officeDocument/2006/relationships/customXml" Target="../ink/ink213.xml"/><Relationship Id="rId19" Type="http://schemas.openxmlformats.org/officeDocument/2006/relationships/image" Target="../media/image158.png"/><Relationship Id="rId14" Type="http://schemas.openxmlformats.org/officeDocument/2006/relationships/customXml" Target="../ink/ink144.xml"/><Relationship Id="rId30" Type="http://schemas.openxmlformats.org/officeDocument/2006/relationships/customXml" Target="../ink/ink152.xml"/><Relationship Id="rId35" Type="http://schemas.openxmlformats.org/officeDocument/2006/relationships/image" Target="../media/image166.png"/><Relationship Id="rId56" Type="http://schemas.openxmlformats.org/officeDocument/2006/relationships/customXml" Target="../ink/ink165.xml"/><Relationship Id="rId77" Type="http://schemas.openxmlformats.org/officeDocument/2006/relationships/image" Target="../media/image187.png"/><Relationship Id="rId100" Type="http://schemas.openxmlformats.org/officeDocument/2006/relationships/customXml" Target="../ink/ink187.xml"/><Relationship Id="rId105" Type="http://schemas.openxmlformats.org/officeDocument/2006/relationships/image" Target="../media/image201.png"/><Relationship Id="rId126" Type="http://schemas.openxmlformats.org/officeDocument/2006/relationships/customXml" Target="../ink/ink200.xml"/><Relationship Id="rId147" Type="http://schemas.openxmlformats.org/officeDocument/2006/relationships/image" Target="../media/image222.png"/><Relationship Id="rId8" Type="http://schemas.openxmlformats.org/officeDocument/2006/relationships/customXml" Target="../ink/ink141.xml"/><Relationship Id="rId51" Type="http://schemas.openxmlformats.org/officeDocument/2006/relationships/image" Target="../media/image174.png"/><Relationship Id="rId72" Type="http://schemas.openxmlformats.org/officeDocument/2006/relationships/customXml" Target="../ink/ink173.xml"/><Relationship Id="rId93" Type="http://schemas.openxmlformats.org/officeDocument/2006/relationships/image" Target="../media/image195.png"/><Relationship Id="rId98" Type="http://schemas.openxmlformats.org/officeDocument/2006/relationships/customXml" Target="../ink/ink186.xml"/><Relationship Id="rId121" Type="http://schemas.openxmlformats.org/officeDocument/2006/relationships/image" Target="../media/image209.png"/><Relationship Id="rId142" Type="http://schemas.openxmlformats.org/officeDocument/2006/relationships/customXml" Target="../ink/ink208.xml"/><Relationship Id="rId3" Type="http://schemas.openxmlformats.org/officeDocument/2006/relationships/image" Target="../media/image137.png"/><Relationship Id="rId25" Type="http://schemas.openxmlformats.org/officeDocument/2006/relationships/image" Target="../media/image161.png"/><Relationship Id="rId46" Type="http://schemas.openxmlformats.org/officeDocument/2006/relationships/customXml" Target="../ink/ink160.xml"/><Relationship Id="rId67" Type="http://schemas.openxmlformats.org/officeDocument/2006/relationships/image" Target="../media/image182.png"/><Relationship Id="rId116" Type="http://schemas.openxmlformats.org/officeDocument/2006/relationships/customXml" Target="../ink/ink195.xml"/><Relationship Id="rId137" Type="http://schemas.openxmlformats.org/officeDocument/2006/relationships/image" Target="../media/image217.png"/><Relationship Id="rId20" Type="http://schemas.openxmlformats.org/officeDocument/2006/relationships/customXml" Target="../ink/ink147.xml"/><Relationship Id="rId41" Type="http://schemas.openxmlformats.org/officeDocument/2006/relationships/image" Target="../media/image169.png"/><Relationship Id="rId62" Type="http://schemas.openxmlformats.org/officeDocument/2006/relationships/customXml" Target="../ink/ink168.xml"/><Relationship Id="rId83" Type="http://schemas.openxmlformats.org/officeDocument/2006/relationships/image" Target="../media/image190.png"/><Relationship Id="rId88" Type="http://schemas.openxmlformats.org/officeDocument/2006/relationships/customXml" Target="../ink/ink181.xml"/><Relationship Id="rId111" Type="http://schemas.openxmlformats.org/officeDocument/2006/relationships/image" Target="../media/image204.png"/><Relationship Id="rId132" Type="http://schemas.openxmlformats.org/officeDocument/2006/relationships/customXml" Target="../ink/ink203.xml"/><Relationship Id="rId153" Type="http://schemas.openxmlformats.org/officeDocument/2006/relationships/image" Target="../media/image225.png"/><Relationship Id="rId15" Type="http://schemas.openxmlformats.org/officeDocument/2006/relationships/image" Target="../media/image156.png"/><Relationship Id="rId36" Type="http://schemas.openxmlformats.org/officeDocument/2006/relationships/customXml" Target="../ink/ink155.xml"/><Relationship Id="rId57" Type="http://schemas.openxmlformats.org/officeDocument/2006/relationships/image" Target="../media/image177.png"/><Relationship Id="rId106" Type="http://schemas.openxmlformats.org/officeDocument/2006/relationships/customXml" Target="../ink/ink190.xml"/><Relationship Id="rId127" Type="http://schemas.openxmlformats.org/officeDocument/2006/relationships/image" Target="../media/image212.png"/><Relationship Id="rId10" Type="http://schemas.openxmlformats.org/officeDocument/2006/relationships/customXml" Target="../ink/ink142.xml"/><Relationship Id="rId31" Type="http://schemas.openxmlformats.org/officeDocument/2006/relationships/image" Target="../media/image164.png"/><Relationship Id="rId52" Type="http://schemas.openxmlformats.org/officeDocument/2006/relationships/customXml" Target="../ink/ink163.xml"/><Relationship Id="rId73" Type="http://schemas.openxmlformats.org/officeDocument/2006/relationships/image" Target="../media/image185.png"/><Relationship Id="rId78" Type="http://schemas.openxmlformats.org/officeDocument/2006/relationships/customXml" Target="../ink/ink176.xml"/><Relationship Id="rId94" Type="http://schemas.openxmlformats.org/officeDocument/2006/relationships/customXml" Target="../ink/ink184.xml"/><Relationship Id="rId99" Type="http://schemas.openxmlformats.org/officeDocument/2006/relationships/image" Target="../media/image198.png"/><Relationship Id="rId101" Type="http://schemas.openxmlformats.org/officeDocument/2006/relationships/image" Target="../media/image199.png"/><Relationship Id="rId122" Type="http://schemas.openxmlformats.org/officeDocument/2006/relationships/customXml" Target="../ink/ink198.xml"/><Relationship Id="rId143" Type="http://schemas.openxmlformats.org/officeDocument/2006/relationships/image" Target="../media/image220.png"/><Relationship Id="rId148" Type="http://schemas.openxmlformats.org/officeDocument/2006/relationships/customXml" Target="../ink/ink211.xml"/><Relationship Id="rId4" Type="http://schemas.openxmlformats.org/officeDocument/2006/relationships/customXml" Target="../ink/ink139.xml"/><Relationship Id="rId9" Type="http://schemas.openxmlformats.org/officeDocument/2006/relationships/image" Target="../media/image140.png"/><Relationship Id="rId26" Type="http://schemas.openxmlformats.org/officeDocument/2006/relationships/customXml" Target="../ink/ink150.xml"/><Relationship Id="rId47" Type="http://schemas.openxmlformats.org/officeDocument/2006/relationships/image" Target="../media/image172.png"/><Relationship Id="rId68" Type="http://schemas.openxmlformats.org/officeDocument/2006/relationships/customXml" Target="../ink/ink171.xml"/><Relationship Id="rId89" Type="http://schemas.openxmlformats.org/officeDocument/2006/relationships/image" Target="../media/image193.png"/><Relationship Id="rId112" Type="http://schemas.openxmlformats.org/officeDocument/2006/relationships/customXml" Target="../ink/ink193.xml"/><Relationship Id="rId133" Type="http://schemas.openxmlformats.org/officeDocument/2006/relationships/image" Target="../media/image215.png"/><Relationship Id="rId16" Type="http://schemas.openxmlformats.org/officeDocument/2006/relationships/customXml" Target="../ink/ink145.xml"/><Relationship Id="rId37" Type="http://schemas.openxmlformats.org/officeDocument/2006/relationships/image" Target="../media/image167.png"/><Relationship Id="rId58" Type="http://schemas.openxmlformats.org/officeDocument/2006/relationships/customXml" Target="../ink/ink166.xml"/><Relationship Id="rId79" Type="http://schemas.openxmlformats.org/officeDocument/2006/relationships/image" Target="../media/image188.png"/><Relationship Id="rId102" Type="http://schemas.openxmlformats.org/officeDocument/2006/relationships/customXml" Target="../ink/ink188.xml"/><Relationship Id="rId123" Type="http://schemas.openxmlformats.org/officeDocument/2006/relationships/image" Target="../media/image210.png"/><Relationship Id="rId144" Type="http://schemas.openxmlformats.org/officeDocument/2006/relationships/customXml" Target="../ink/ink209.xml"/><Relationship Id="rId90" Type="http://schemas.openxmlformats.org/officeDocument/2006/relationships/customXml" Target="../ink/ink18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6.xml"/><Relationship Id="rId13" Type="http://schemas.openxmlformats.org/officeDocument/2006/relationships/image" Target="../media/image236.png"/><Relationship Id="rId3" Type="http://schemas.openxmlformats.org/officeDocument/2006/relationships/image" Target="../media/image16.png"/><Relationship Id="rId7" Type="http://schemas.openxmlformats.org/officeDocument/2006/relationships/image" Target="../media/image233.png"/><Relationship Id="rId12" Type="http://schemas.openxmlformats.org/officeDocument/2006/relationships/customXml" Target="../ink/ink218.xml"/><Relationship Id="rId17" Type="http://schemas.openxmlformats.org/officeDocument/2006/relationships/image" Target="../media/image238.png"/><Relationship Id="rId2" Type="http://schemas.openxmlformats.org/officeDocument/2006/relationships/image" Target="../media/image13.jpeg"/><Relationship Id="rId16" Type="http://schemas.openxmlformats.org/officeDocument/2006/relationships/customXml" Target="../ink/ink2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5.xml"/><Relationship Id="rId11" Type="http://schemas.openxmlformats.org/officeDocument/2006/relationships/image" Target="../media/image235.png"/><Relationship Id="rId5" Type="http://schemas.openxmlformats.org/officeDocument/2006/relationships/image" Target="../media/image232.png"/><Relationship Id="rId15" Type="http://schemas.openxmlformats.org/officeDocument/2006/relationships/image" Target="../media/image237.png"/><Relationship Id="rId10" Type="http://schemas.openxmlformats.org/officeDocument/2006/relationships/customXml" Target="../ink/ink217.xml"/><Relationship Id="rId4" Type="http://schemas.openxmlformats.org/officeDocument/2006/relationships/customXml" Target="../ink/ink214.xml"/><Relationship Id="rId9" Type="http://schemas.openxmlformats.org/officeDocument/2006/relationships/image" Target="../media/image234.png"/><Relationship Id="rId14" Type="http://schemas.openxmlformats.org/officeDocument/2006/relationships/customXml" Target="../ink/ink2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2.xml"/><Relationship Id="rId7" Type="http://schemas.openxmlformats.org/officeDocument/2006/relationships/slide" Target="slide2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slide" Target="slide6.xml"/><Relationship Id="rId4" Type="http://schemas.openxmlformats.org/officeDocument/2006/relationships/slide" Target="slide4.xml"/><Relationship Id="rId9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6.xml"/><Relationship Id="rId18" Type="http://schemas.openxmlformats.org/officeDocument/2006/relationships/image" Target="../media/image246.png"/><Relationship Id="rId26" Type="http://schemas.openxmlformats.org/officeDocument/2006/relationships/image" Target="../media/image250.png"/><Relationship Id="rId39" Type="http://schemas.openxmlformats.org/officeDocument/2006/relationships/customXml" Target="../ink/ink243.xml"/><Relationship Id="rId21" Type="http://schemas.openxmlformats.org/officeDocument/2006/relationships/customXml" Target="../ink/ink230.xml"/><Relationship Id="rId34" Type="http://schemas.openxmlformats.org/officeDocument/2006/relationships/image" Target="../media/image252.png"/><Relationship Id="rId42" Type="http://schemas.openxmlformats.org/officeDocument/2006/relationships/image" Target="../media/image254.png"/><Relationship Id="rId7" Type="http://schemas.openxmlformats.org/officeDocument/2006/relationships/customXml" Target="../ink/ink223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5.png"/><Relationship Id="rId20" Type="http://schemas.openxmlformats.org/officeDocument/2006/relationships/image" Target="../media/image247.png"/><Relationship Id="rId29" Type="http://schemas.openxmlformats.org/officeDocument/2006/relationships/customXml" Target="../ink/ink235.xml"/><Relationship Id="rId41" Type="http://schemas.openxmlformats.org/officeDocument/2006/relationships/customXml" Target="../ink/ink2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customXml" Target="../ink/ink225.xml"/><Relationship Id="rId24" Type="http://schemas.openxmlformats.org/officeDocument/2006/relationships/image" Target="../media/image249.png"/><Relationship Id="rId32" Type="http://schemas.openxmlformats.org/officeDocument/2006/relationships/image" Target="../media/image251.png"/><Relationship Id="rId37" Type="http://schemas.openxmlformats.org/officeDocument/2006/relationships/customXml" Target="../ink/ink241.xml"/><Relationship Id="rId40" Type="http://schemas.openxmlformats.org/officeDocument/2006/relationships/image" Target="../media/image253.png"/><Relationship Id="rId5" Type="http://schemas.openxmlformats.org/officeDocument/2006/relationships/customXml" Target="../ink/ink222.xml"/><Relationship Id="rId15" Type="http://schemas.openxmlformats.org/officeDocument/2006/relationships/customXml" Target="../ink/ink227.xml"/><Relationship Id="rId23" Type="http://schemas.openxmlformats.org/officeDocument/2006/relationships/customXml" Target="../ink/ink231.xml"/><Relationship Id="rId28" Type="http://schemas.openxmlformats.org/officeDocument/2006/relationships/customXml" Target="../ink/ink234.xml"/><Relationship Id="rId36" Type="http://schemas.openxmlformats.org/officeDocument/2006/relationships/customXml" Target="../ink/ink240.xml"/><Relationship Id="rId10" Type="http://schemas.openxmlformats.org/officeDocument/2006/relationships/image" Target="../media/image242.png"/><Relationship Id="rId19" Type="http://schemas.openxmlformats.org/officeDocument/2006/relationships/customXml" Target="../ink/ink229.xml"/><Relationship Id="rId31" Type="http://schemas.openxmlformats.org/officeDocument/2006/relationships/customXml" Target="../ink/ink237.xml"/><Relationship Id="rId4" Type="http://schemas.openxmlformats.org/officeDocument/2006/relationships/image" Target="../media/image239.png"/><Relationship Id="rId9" Type="http://schemas.openxmlformats.org/officeDocument/2006/relationships/customXml" Target="../ink/ink224.xml"/><Relationship Id="rId14" Type="http://schemas.openxmlformats.org/officeDocument/2006/relationships/image" Target="../media/image244.png"/><Relationship Id="rId22" Type="http://schemas.openxmlformats.org/officeDocument/2006/relationships/image" Target="../media/image248.png"/><Relationship Id="rId27" Type="http://schemas.openxmlformats.org/officeDocument/2006/relationships/customXml" Target="../ink/ink233.xml"/><Relationship Id="rId30" Type="http://schemas.openxmlformats.org/officeDocument/2006/relationships/customXml" Target="../ink/ink236.xml"/><Relationship Id="rId35" Type="http://schemas.openxmlformats.org/officeDocument/2006/relationships/customXml" Target="../ink/ink239.xml"/><Relationship Id="rId8" Type="http://schemas.openxmlformats.org/officeDocument/2006/relationships/image" Target="../media/image241.png"/><Relationship Id="rId3" Type="http://schemas.openxmlformats.org/officeDocument/2006/relationships/customXml" Target="../ink/ink221.xml"/><Relationship Id="rId12" Type="http://schemas.openxmlformats.org/officeDocument/2006/relationships/image" Target="../media/image243.png"/><Relationship Id="rId17" Type="http://schemas.openxmlformats.org/officeDocument/2006/relationships/customXml" Target="../ink/ink228.xml"/><Relationship Id="rId25" Type="http://schemas.openxmlformats.org/officeDocument/2006/relationships/customXml" Target="../ink/ink232.xml"/><Relationship Id="rId33" Type="http://schemas.openxmlformats.org/officeDocument/2006/relationships/customXml" Target="../ink/ink238.xml"/><Relationship Id="rId38" Type="http://schemas.openxmlformats.org/officeDocument/2006/relationships/customXml" Target="../ink/ink2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PP5JpPP4sU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5.xml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6.xml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abs/10.1080/00401706.1970.10488635" TargetMode="External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andfonline.com/doi/abs/10.1080/00401706.1970.10488634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23.png"/><Relationship Id="rId18" Type="http://schemas.openxmlformats.org/officeDocument/2006/relationships/customXml" Target="../ink/ink11.xml"/><Relationship Id="rId3" Type="http://schemas.openxmlformats.org/officeDocument/2006/relationships/image" Target="../media/image18.png"/><Relationship Id="rId21" Type="http://schemas.openxmlformats.org/officeDocument/2006/relationships/image" Target="../media/image27.png"/><Relationship Id="rId7" Type="http://schemas.openxmlformats.org/officeDocument/2006/relationships/image" Target="../media/image20.png"/><Relationship Id="rId12" Type="http://schemas.openxmlformats.org/officeDocument/2006/relationships/customXml" Target="../ink/ink8.xml"/><Relationship Id="rId17" Type="http://schemas.openxmlformats.org/officeDocument/2006/relationships/image" Target="../media/image25.png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openxmlformats.org/officeDocument/2006/relationships/customXml" Target="../ink/ink7.xml"/><Relationship Id="rId19" Type="http://schemas.openxmlformats.org/officeDocument/2006/relationships/image" Target="../media/image26.png"/><Relationship Id="rId4" Type="http://schemas.openxmlformats.org/officeDocument/2006/relationships/customXml" Target="../ink/ink4.xml"/><Relationship Id="rId9" Type="http://schemas.openxmlformats.org/officeDocument/2006/relationships/image" Target="../media/image21.png"/><Relationship Id="rId14" Type="http://schemas.openxmlformats.org/officeDocument/2006/relationships/customXml" Target="../ink/ink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18.xml"/><Relationship Id="rId18" Type="http://schemas.openxmlformats.org/officeDocument/2006/relationships/image" Target="../media/image36.png"/><Relationship Id="rId26" Type="http://schemas.openxmlformats.org/officeDocument/2006/relationships/image" Target="../media/image40.png"/><Relationship Id="rId3" Type="http://schemas.openxmlformats.org/officeDocument/2006/relationships/customXml" Target="../ink/ink13.xml"/><Relationship Id="rId21" Type="http://schemas.openxmlformats.org/officeDocument/2006/relationships/customXml" Target="../ink/ink22.xml"/><Relationship Id="rId7" Type="http://schemas.openxmlformats.org/officeDocument/2006/relationships/customXml" Target="../ink/ink15.xml"/><Relationship Id="rId12" Type="http://schemas.openxmlformats.org/officeDocument/2006/relationships/image" Target="../media/image33.png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2" Type="http://schemas.openxmlformats.org/officeDocument/2006/relationships/image" Target="../media/image6.pn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29" Type="http://schemas.openxmlformats.org/officeDocument/2006/relationships/customXml" Target="../ink/ink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customXml" Target="../ink/ink17.xml"/><Relationship Id="rId24" Type="http://schemas.openxmlformats.org/officeDocument/2006/relationships/image" Target="../media/image39.png"/><Relationship Id="rId32" Type="http://schemas.openxmlformats.org/officeDocument/2006/relationships/image" Target="../media/image43.png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28" Type="http://schemas.openxmlformats.org/officeDocument/2006/relationships/image" Target="../media/image41.png"/><Relationship Id="rId10" Type="http://schemas.openxmlformats.org/officeDocument/2006/relationships/image" Target="../media/image32.png"/><Relationship Id="rId19" Type="http://schemas.openxmlformats.org/officeDocument/2006/relationships/customXml" Target="../ink/ink21.xml"/><Relationship Id="rId31" Type="http://schemas.openxmlformats.org/officeDocument/2006/relationships/customXml" Target="../ink/ink27.xml"/><Relationship Id="rId4" Type="http://schemas.openxmlformats.org/officeDocument/2006/relationships/image" Target="../media/image29.png"/><Relationship Id="rId9" Type="http://schemas.openxmlformats.org/officeDocument/2006/relationships/customXml" Target="../ink/ink16.xml"/><Relationship Id="rId14" Type="http://schemas.openxmlformats.org/officeDocument/2006/relationships/image" Target="../media/image34.png"/><Relationship Id="rId22" Type="http://schemas.openxmlformats.org/officeDocument/2006/relationships/image" Target="../media/image38.png"/><Relationship Id="rId27" Type="http://schemas.openxmlformats.org/officeDocument/2006/relationships/customXml" Target="../ink/ink25.xml"/><Relationship Id="rId30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829" y="2951830"/>
            <a:ext cx="6438970" cy="963129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algn="ctr">
              <a:spcBef>
                <a:spcPts val="178"/>
              </a:spcBef>
            </a:pPr>
            <a:r>
              <a:rPr sz="2180" b="1">
                <a:latin typeface="Arial"/>
                <a:cs typeface="Arial"/>
              </a:rPr>
              <a:t>Lecture</a:t>
            </a:r>
            <a:r>
              <a:rPr sz="2180" b="1" spc="-69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4</a:t>
            </a:r>
            <a:r>
              <a:rPr sz="2180" b="1" spc="-59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-</a:t>
            </a:r>
            <a:r>
              <a:rPr sz="2180" b="1" spc="-69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Matrix</a:t>
            </a:r>
            <a:r>
              <a:rPr sz="2180" b="1" spc="-59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Calculus</a:t>
            </a:r>
            <a:r>
              <a:rPr sz="2180" b="1" spc="-69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Part</a:t>
            </a:r>
            <a:r>
              <a:rPr sz="2180" b="1" spc="-59">
                <a:latin typeface="Arial"/>
                <a:cs typeface="Arial"/>
              </a:rPr>
              <a:t> </a:t>
            </a:r>
            <a:r>
              <a:rPr sz="2180" b="1" spc="-99">
                <a:latin typeface="Arial"/>
                <a:cs typeface="Arial"/>
              </a:rPr>
              <a:t>2</a:t>
            </a:r>
            <a:endParaRPr sz="2180">
              <a:latin typeface="Arial"/>
              <a:cs typeface="Arial"/>
            </a:endParaRPr>
          </a:p>
          <a:p>
            <a:pPr algn="ctr">
              <a:spcBef>
                <a:spcPts val="2120"/>
              </a:spcBef>
            </a:pPr>
            <a:r>
              <a:rPr sz="2180" spc="159">
                <a:latin typeface="Times New Roman"/>
                <a:cs typeface="Times New Roman"/>
              </a:rPr>
              <a:t>DS </a:t>
            </a:r>
            <a:r>
              <a:rPr sz="2180" spc="218">
                <a:latin typeface="Times New Roman"/>
                <a:cs typeface="Times New Roman"/>
              </a:rPr>
              <a:t>4400:</a:t>
            </a:r>
            <a:r>
              <a:rPr sz="2180" spc="337">
                <a:latin typeface="Times New Roman"/>
                <a:cs typeface="Times New Roman"/>
              </a:rPr>
              <a:t> </a:t>
            </a:r>
            <a:r>
              <a:rPr sz="2180" spc="188">
                <a:latin typeface="Times New Roman"/>
                <a:cs typeface="Times New Roman"/>
              </a:rPr>
              <a:t>Machine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78">
                <a:latin typeface="Times New Roman"/>
                <a:cs typeface="Times New Roman"/>
              </a:rPr>
              <a:t>Learning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277">
                <a:latin typeface="Times New Roman"/>
                <a:cs typeface="Times New Roman"/>
              </a:rPr>
              <a:t>and</a:t>
            </a:r>
            <a:r>
              <a:rPr sz="2180" spc="168">
                <a:latin typeface="Times New Roman"/>
                <a:cs typeface="Times New Roman"/>
              </a:rPr>
              <a:t> </a:t>
            </a:r>
            <a:r>
              <a:rPr sz="2180" spc="226">
                <a:latin typeface="Times New Roman"/>
                <a:cs typeface="Times New Roman"/>
              </a:rPr>
              <a:t>Data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49">
                <a:latin typeface="Times New Roman"/>
                <a:cs typeface="Times New Roman"/>
              </a:rPr>
              <a:t>Mining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39">
                <a:latin typeface="Times New Roman"/>
                <a:cs typeface="Times New Roman"/>
              </a:rPr>
              <a:t>1</a:t>
            </a:r>
            <a:endParaRPr sz="218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ABF0A62-C471-FC4B-8DF2-6C882E683B89}"/>
                  </a:ext>
                </a:extLst>
              </p14:cNvPr>
              <p14:cNvContentPartPr/>
              <p14:nvPr/>
            </p14:nvContentPartPr>
            <p14:xfrm>
              <a:off x="1326021" y="619235"/>
              <a:ext cx="928800" cy="649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ABF0A62-C471-FC4B-8DF2-6C882E683B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0547" y="603746"/>
                <a:ext cx="959388" cy="680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AA4842A-9CB0-1262-7B77-A4C3B0EE40D6}"/>
                  </a:ext>
                </a:extLst>
              </p14:cNvPr>
              <p14:cNvContentPartPr/>
              <p14:nvPr/>
            </p14:nvContentPartPr>
            <p14:xfrm>
              <a:off x="3195141" y="640115"/>
              <a:ext cx="149400" cy="418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AA4842A-9CB0-1262-7B77-A4C3B0EE40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79624" y="624635"/>
                <a:ext cx="180074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91517FC-D863-0C1B-F012-08C4DF756F5E}"/>
                  </a:ext>
                </a:extLst>
              </p14:cNvPr>
              <p14:cNvContentPartPr/>
              <p14:nvPr/>
            </p14:nvContentPartPr>
            <p14:xfrm>
              <a:off x="2458221" y="493955"/>
              <a:ext cx="518040" cy="587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91517FC-D863-0C1B-F012-08C4DF756F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2730" y="478484"/>
                <a:ext cx="548661" cy="61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C2A8039-60A6-8ECD-7D95-09A1F80F6D4F}"/>
                  </a:ext>
                </a:extLst>
              </p14:cNvPr>
              <p14:cNvContentPartPr/>
              <p14:nvPr/>
            </p14:nvContentPartPr>
            <p14:xfrm>
              <a:off x="3712461" y="1034675"/>
              <a:ext cx="102240" cy="157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C2A8039-60A6-8ECD-7D95-09A1F80F6D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96981" y="1019159"/>
                <a:ext cx="132840" cy="187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36346AD-A797-AFC3-B76E-647195173AD9}"/>
                  </a:ext>
                </a:extLst>
              </p14:cNvPr>
              <p14:cNvContentPartPr/>
              <p14:nvPr/>
            </p14:nvContentPartPr>
            <p14:xfrm>
              <a:off x="6597501" y="597635"/>
              <a:ext cx="478440" cy="374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36346AD-A797-AFC3-B76E-647195173A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82021" y="582155"/>
                <a:ext cx="50904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5254F71-9EB6-B6A9-90C7-D8E1BC989999}"/>
                  </a:ext>
                </a:extLst>
              </p14:cNvPr>
              <p14:cNvContentPartPr/>
              <p14:nvPr/>
            </p14:nvContentPartPr>
            <p14:xfrm>
              <a:off x="5022501" y="368315"/>
              <a:ext cx="1050120" cy="11368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5254F71-9EB6-B6A9-90C7-D8E1BC98999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7026" y="352835"/>
                <a:ext cx="1080710" cy="11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1238007-879D-C09B-988D-16C801C9FAC0}"/>
                  </a:ext>
                </a:extLst>
              </p14:cNvPr>
              <p14:cNvContentPartPr/>
              <p14:nvPr/>
            </p14:nvContentPartPr>
            <p14:xfrm>
              <a:off x="4253541" y="681875"/>
              <a:ext cx="533520" cy="3060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1238007-879D-C09B-988D-16C801C9FA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38061" y="666395"/>
                <a:ext cx="56412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9317EE2-7BDA-F94A-6DCB-FBCE32600C60}"/>
                  </a:ext>
                </a:extLst>
              </p14:cNvPr>
              <p14:cNvContentPartPr/>
              <p14:nvPr/>
            </p14:nvContentPartPr>
            <p14:xfrm>
              <a:off x="7342701" y="219635"/>
              <a:ext cx="1309320" cy="10821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9317EE2-7BDA-F94A-6DCB-FBCE32600C6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27221" y="204155"/>
                <a:ext cx="1339920" cy="11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9C78797-EC0F-C3FF-B951-81566C308C04}"/>
                  </a:ext>
                </a:extLst>
              </p14:cNvPr>
              <p14:cNvContentPartPr/>
              <p14:nvPr/>
            </p14:nvContentPartPr>
            <p14:xfrm>
              <a:off x="8032101" y="956555"/>
              <a:ext cx="172800" cy="168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9C78797-EC0F-C3FF-B951-81566C308C0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16621" y="941075"/>
                <a:ext cx="2034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23EE3E-9782-58E9-4814-679AE2C80D1F}"/>
                  </a:ext>
                </a:extLst>
              </p14:cNvPr>
              <p14:cNvContentPartPr/>
              <p14:nvPr/>
            </p14:nvContentPartPr>
            <p14:xfrm>
              <a:off x="3453981" y="731555"/>
              <a:ext cx="212040" cy="350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23EE3E-9782-58E9-4814-679AE2C80D1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38501" y="716059"/>
                <a:ext cx="242640" cy="381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850563C-726B-D059-A9A5-62E4E29BCCAC}"/>
                  </a:ext>
                </a:extLst>
              </p14:cNvPr>
              <p14:cNvContentPartPr/>
              <p14:nvPr/>
            </p14:nvContentPartPr>
            <p14:xfrm>
              <a:off x="2520861" y="1591235"/>
              <a:ext cx="1888920" cy="643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850563C-726B-D059-A9A5-62E4E29BCC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05381" y="1575755"/>
                <a:ext cx="1919520" cy="6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55DEF5A-1917-9BDD-CBC7-7E948E9C8C74}"/>
                  </a:ext>
                </a:extLst>
              </p14:cNvPr>
              <p14:cNvContentPartPr/>
              <p14:nvPr/>
            </p14:nvContentPartPr>
            <p14:xfrm>
              <a:off x="1823181" y="1475675"/>
              <a:ext cx="447120" cy="1009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55DEF5A-1917-9BDD-CBC7-7E948E9C8C7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07701" y="1460195"/>
                <a:ext cx="477720" cy="10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35C0284-128B-7E9E-813F-3D63BEB0C506}"/>
                  </a:ext>
                </a:extLst>
              </p14:cNvPr>
              <p14:cNvContentPartPr/>
              <p14:nvPr/>
            </p14:nvContentPartPr>
            <p14:xfrm>
              <a:off x="310101" y="1513115"/>
              <a:ext cx="1317600" cy="580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35C0284-128B-7E9E-813F-3D63BEB0C50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4617" y="1497645"/>
                <a:ext cx="1348208" cy="610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E559DE8-112A-1C85-83F9-DD896D4EBC10}"/>
                  </a:ext>
                </a:extLst>
              </p14:cNvPr>
              <p14:cNvContentPartPr/>
              <p14:nvPr/>
            </p14:nvContentPartPr>
            <p14:xfrm>
              <a:off x="1094181" y="2949515"/>
              <a:ext cx="910080" cy="3715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E559DE8-112A-1C85-83F9-DD896D4EBC1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78695" y="2934035"/>
                <a:ext cx="940692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C49DABC-9588-2D72-6889-675FE735F760}"/>
                  </a:ext>
                </a:extLst>
              </p14:cNvPr>
              <p14:cNvContentPartPr/>
              <p14:nvPr/>
            </p14:nvContentPartPr>
            <p14:xfrm>
              <a:off x="2513301" y="2626235"/>
              <a:ext cx="352800" cy="11055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C49DABC-9588-2D72-6889-675FE735F76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97837" y="2610760"/>
                <a:ext cx="383369" cy="1136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4C03355-155F-48C5-A5D9-E9D263F2D4B9}"/>
                  </a:ext>
                </a:extLst>
              </p14:cNvPr>
              <p14:cNvContentPartPr/>
              <p14:nvPr/>
            </p14:nvContentPartPr>
            <p14:xfrm>
              <a:off x="2826861" y="2430395"/>
              <a:ext cx="799920" cy="1458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4C03355-155F-48C5-A5D9-E9D263F2D4B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11388" y="2414915"/>
                <a:ext cx="830506" cy="14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18529C3-B90D-EECE-C224-2764AD1D5D1C}"/>
                  </a:ext>
                </a:extLst>
              </p14:cNvPr>
              <p14:cNvContentPartPr/>
              <p14:nvPr/>
            </p14:nvContentPartPr>
            <p14:xfrm>
              <a:off x="3775821" y="2445875"/>
              <a:ext cx="1152360" cy="13017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18529C3-B90D-EECE-C224-2764AD1D5D1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60336" y="2430391"/>
                <a:ext cx="1182970" cy="1332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1964A17-F8EE-68FB-D9F4-EC766895426C}"/>
                  </a:ext>
                </a:extLst>
              </p14:cNvPr>
              <p14:cNvContentPartPr/>
              <p14:nvPr/>
            </p14:nvContentPartPr>
            <p14:xfrm>
              <a:off x="5453061" y="2493035"/>
              <a:ext cx="1050840" cy="3297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1964A17-F8EE-68FB-D9F4-EC766895426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37581" y="2477555"/>
                <a:ext cx="108144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84E8481-4E88-F020-BB96-1579FE007B40}"/>
                  </a:ext>
                </a:extLst>
              </p14:cNvPr>
              <p14:cNvContentPartPr/>
              <p14:nvPr/>
            </p14:nvContentPartPr>
            <p14:xfrm>
              <a:off x="7569501" y="2320595"/>
              <a:ext cx="1191960" cy="9097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84E8481-4E88-F020-BB96-1579FE007B4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54021" y="2305115"/>
                <a:ext cx="1222560" cy="9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79CFA9-A21D-16CC-A2E6-E9585917CFA1}"/>
                  </a:ext>
                </a:extLst>
              </p14:cNvPr>
              <p14:cNvContentPartPr/>
              <p14:nvPr/>
            </p14:nvContentPartPr>
            <p14:xfrm>
              <a:off x="5248941" y="2344715"/>
              <a:ext cx="2077920" cy="13244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79CFA9-A21D-16CC-A2E6-E9585917CFA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33464" y="2329235"/>
                <a:ext cx="2108515" cy="13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5DBCB66-5B63-FDBC-6D52-CBA912D582D5}"/>
                  </a:ext>
                </a:extLst>
              </p14:cNvPr>
              <p14:cNvContentPartPr/>
              <p14:nvPr/>
            </p14:nvContentPartPr>
            <p14:xfrm>
              <a:off x="8228301" y="2218715"/>
              <a:ext cx="956880" cy="11055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5DBCB66-5B63-FDBC-6D52-CBA912D582D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212821" y="2203240"/>
                <a:ext cx="987480" cy="1136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9FC05786-2430-DCC3-AFF6-038C726DF47F}"/>
                  </a:ext>
                </a:extLst>
              </p14:cNvPr>
              <p14:cNvContentPartPr/>
              <p14:nvPr/>
            </p14:nvContentPartPr>
            <p14:xfrm>
              <a:off x="1180581" y="4170635"/>
              <a:ext cx="541080" cy="493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9FC05786-2430-DCC3-AFF6-038C726DF47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65111" y="4155166"/>
                <a:ext cx="571660" cy="523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3A2C5308-0929-1726-693F-07FF6646E325}"/>
                  </a:ext>
                </a:extLst>
              </p14:cNvPr>
              <p14:cNvContentPartPr/>
              <p14:nvPr/>
            </p14:nvContentPartPr>
            <p14:xfrm>
              <a:off x="1846941" y="4320395"/>
              <a:ext cx="745200" cy="3524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3A2C5308-0929-1726-693F-07FF6646E32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31461" y="4304899"/>
                <a:ext cx="775800" cy="383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81D2B7F-A183-5DFD-994E-F94A03BABB5D}"/>
                  </a:ext>
                </a:extLst>
              </p14:cNvPr>
              <p14:cNvContentPartPr/>
              <p14:nvPr/>
            </p14:nvContentPartPr>
            <p14:xfrm>
              <a:off x="3265701" y="4367555"/>
              <a:ext cx="298440" cy="273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81D2B7F-A183-5DFD-994E-F94A03BABB5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50202" y="4352095"/>
                <a:ext cx="329077" cy="30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339077D-8F18-26B7-1239-0BCB661F9C8F}"/>
                  </a:ext>
                </a:extLst>
              </p14:cNvPr>
              <p14:cNvContentPartPr/>
              <p14:nvPr/>
            </p14:nvContentPartPr>
            <p14:xfrm>
              <a:off x="3022701" y="4327235"/>
              <a:ext cx="251280" cy="4629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339077D-8F18-26B7-1239-0BCB661F9C8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07199" y="4311755"/>
                <a:ext cx="281924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C183E44-A8C2-88CF-10C4-B64246104671}"/>
                  </a:ext>
                </a:extLst>
              </p14:cNvPr>
              <p14:cNvContentPartPr/>
              <p14:nvPr/>
            </p14:nvContentPartPr>
            <p14:xfrm>
              <a:off x="3987141" y="3903875"/>
              <a:ext cx="1999080" cy="13330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C183E44-A8C2-88CF-10C4-B6424610467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71664" y="3888395"/>
                <a:ext cx="2029674" cy="13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2C6DFF14-F36F-C85C-C93A-E76DBF2B6FDF}"/>
                  </a:ext>
                </a:extLst>
              </p14:cNvPr>
              <p14:cNvContentPartPr/>
              <p14:nvPr/>
            </p14:nvContentPartPr>
            <p14:xfrm>
              <a:off x="5335341" y="3990275"/>
              <a:ext cx="902160" cy="1215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2C6DFF14-F36F-C85C-C93A-E76DBF2B6FD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19861" y="3974795"/>
                <a:ext cx="932760" cy="12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121E7687-7509-D7BC-249E-77C881C3ADC7}"/>
                  </a:ext>
                </a:extLst>
              </p14:cNvPr>
              <p14:cNvContentPartPr/>
              <p14:nvPr/>
            </p14:nvContentPartPr>
            <p14:xfrm>
              <a:off x="6358821" y="4413635"/>
              <a:ext cx="199800" cy="1101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121E7687-7509-D7BC-249E-77C881C3ADC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343341" y="4398155"/>
                <a:ext cx="2304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4CF93599-4BB7-3229-99DE-406F3219C0FC}"/>
                  </a:ext>
                </a:extLst>
              </p14:cNvPr>
              <p14:cNvContentPartPr/>
              <p14:nvPr/>
            </p14:nvContentPartPr>
            <p14:xfrm>
              <a:off x="7201221" y="4013675"/>
              <a:ext cx="799920" cy="3218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4CF93599-4BB7-3229-99DE-406F3219C0F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85748" y="3998195"/>
                <a:ext cx="830506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2B8172AA-41EC-6C4B-5EAA-7857A4A6CC29}"/>
                  </a:ext>
                </a:extLst>
              </p14:cNvPr>
              <p14:cNvContentPartPr/>
              <p14:nvPr/>
            </p14:nvContentPartPr>
            <p14:xfrm>
              <a:off x="8149821" y="3801995"/>
              <a:ext cx="431280" cy="5335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2B8172AA-41EC-6C4B-5EAA-7857A4A6CC2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34354" y="3786515"/>
                <a:ext cx="461854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D2598DD3-D8B3-92EA-5E05-F7F4E09F76AB}"/>
                  </a:ext>
                </a:extLst>
              </p14:cNvPr>
              <p14:cNvContentPartPr/>
              <p14:nvPr/>
            </p14:nvContentPartPr>
            <p14:xfrm>
              <a:off x="9043341" y="3731435"/>
              <a:ext cx="1050120" cy="5648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D2598DD3-D8B3-92EA-5E05-F7F4E09F76A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027856" y="3715955"/>
                <a:ext cx="108073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A6067E25-668F-AB78-44D6-0533D63790FC}"/>
                  </a:ext>
                </a:extLst>
              </p14:cNvPr>
              <p14:cNvContentPartPr/>
              <p14:nvPr/>
            </p14:nvContentPartPr>
            <p14:xfrm>
              <a:off x="8769021" y="4052915"/>
              <a:ext cx="94320" cy="2433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A6067E25-668F-AB78-44D6-0533D63790F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753541" y="4037435"/>
                <a:ext cx="12492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45F335D4-8CD6-C586-6801-22221541AD74}"/>
                  </a:ext>
                </a:extLst>
              </p14:cNvPr>
              <p14:cNvContentPartPr/>
              <p14:nvPr/>
            </p14:nvContentPartPr>
            <p14:xfrm>
              <a:off x="10329261" y="4112315"/>
              <a:ext cx="31680" cy="194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45F335D4-8CD6-C586-6801-22221541AD7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313781" y="4097116"/>
                <a:ext cx="62280" cy="49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5BBA9EE4-A51A-AA91-1D9E-5E7BF011632A}"/>
                  </a:ext>
                </a:extLst>
              </p14:cNvPr>
              <p14:cNvContentPartPr/>
              <p14:nvPr/>
            </p14:nvContentPartPr>
            <p14:xfrm>
              <a:off x="10297941" y="4107995"/>
              <a:ext cx="164880" cy="162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5BBA9EE4-A51A-AA91-1D9E-5E7BF011632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282461" y="4092515"/>
                <a:ext cx="1954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6268864E-774D-56AF-0121-35E6B2D240B7}"/>
                  </a:ext>
                </a:extLst>
              </p14:cNvPr>
              <p14:cNvContentPartPr/>
              <p14:nvPr/>
            </p14:nvContentPartPr>
            <p14:xfrm>
              <a:off x="10341501" y="4006115"/>
              <a:ext cx="160560" cy="82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6268864E-774D-56AF-0121-35E6B2D240B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326021" y="3990635"/>
                <a:ext cx="1911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8DFC482-3F2B-C586-522A-2396D7A2806F}"/>
                  </a:ext>
                </a:extLst>
              </p14:cNvPr>
              <p14:cNvContentPartPr/>
              <p14:nvPr/>
            </p14:nvContentPartPr>
            <p14:xfrm>
              <a:off x="8400741" y="4656635"/>
              <a:ext cx="839160" cy="2826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8DFC482-3F2B-C586-522A-2396D7A2806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385261" y="4641135"/>
                <a:ext cx="869760" cy="313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F172DFFB-F836-4182-5381-0D2DD16503B0}"/>
                  </a:ext>
                </a:extLst>
              </p14:cNvPr>
              <p14:cNvContentPartPr/>
              <p14:nvPr/>
            </p14:nvContentPartPr>
            <p14:xfrm>
              <a:off x="7483461" y="4648715"/>
              <a:ext cx="674640" cy="3376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F172DFFB-F836-4182-5381-0D2DD16503B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467981" y="4633218"/>
                <a:ext cx="705240" cy="368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0DF566D8-8F70-33DD-9712-42DA0B5AF9D2}"/>
                  </a:ext>
                </a:extLst>
              </p14:cNvPr>
              <p14:cNvContentPartPr/>
              <p14:nvPr/>
            </p14:nvContentPartPr>
            <p14:xfrm>
              <a:off x="9455541" y="4421555"/>
              <a:ext cx="709200" cy="4705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0DF566D8-8F70-33DD-9712-42DA0B5AF9D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440069" y="4406087"/>
                <a:ext cx="739784" cy="501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148C738B-78A2-F885-F7CE-6851249B2CE3}"/>
                  </a:ext>
                </a:extLst>
              </p14:cNvPr>
              <p14:cNvContentPartPr/>
              <p14:nvPr/>
            </p14:nvContentPartPr>
            <p14:xfrm>
              <a:off x="1266621" y="5542595"/>
              <a:ext cx="580320" cy="39204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148C738B-78A2-F885-F7CE-6851249B2CE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251141" y="5527129"/>
                <a:ext cx="610920" cy="422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4C3048B4-92FC-3206-2AA8-4BD39DEDA59B}"/>
                  </a:ext>
                </a:extLst>
              </p14:cNvPr>
              <p14:cNvContentPartPr/>
              <p14:nvPr/>
            </p14:nvContentPartPr>
            <p14:xfrm>
              <a:off x="859101" y="5515595"/>
              <a:ext cx="196560" cy="6073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4C3048B4-92FC-3206-2AA8-4BD39DEDA59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43621" y="5500124"/>
                <a:ext cx="227160" cy="637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54603510-8784-690A-4FDD-89EB6C2CDB5A}"/>
                  </a:ext>
                </a:extLst>
              </p14:cNvPr>
              <p14:cNvContentPartPr/>
              <p14:nvPr/>
            </p14:nvContentPartPr>
            <p14:xfrm>
              <a:off x="2152581" y="5150555"/>
              <a:ext cx="259200" cy="154980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54603510-8784-690A-4FDD-89EB6C2CDB5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137101" y="5135079"/>
                <a:ext cx="289800" cy="1580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599C0390-0FAC-5574-8109-B9048215D0DC}"/>
                  </a:ext>
                </a:extLst>
              </p14:cNvPr>
              <p14:cNvContentPartPr/>
              <p14:nvPr/>
            </p14:nvContentPartPr>
            <p14:xfrm>
              <a:off x="2366061" y="5157395"/>
              <a:ext cx="1331280" cy="17391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599C0390-0FAC-5574-8109-B9048215D0D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350581" y="5141912"/>
                <a:ext cx="1361880" cy="1769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7A63858E-E57E-65A9-A084-F0E58C9D57BC}"/>
                  </a:ext>
                </a:extLst>
              </p14:cNvPr>
              <p14:cNvContentPartPr/>
              <p14:nvPr/>
            </p14:nvContentPartPr>
            <p14:xfrm>
              <a:off x="4496541" y="5441795"/>
              <a:ext cx="705960" cy="25128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7A63858E-E57E-65A9-A084-F0E58C9D57B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481053" y="5426315"/>
                <a:ext cx="736576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C9183126-FD77-AA32-9DFE-39FB07D3FB83}"/>
                  </a:ext>
                </a:extLst>
              </p14:cNvPr>
              <p14:cNvContentPartPr/>
              <p14:nvPr/>
            </p14:nvContentPartPr>
            <p14:xfrm>
              <a:off x="5327421" y="5391395"/>
              <a:ext cx="376920" cy="23112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C9183126-FD77-AA32-9DFE-39FB07D3FB8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311926" y="5375915"/>
                <a:ext cx="407549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D061986E-51DE-3666-C7E7-2640C2E0939D}"/>
                  </a:ext>
                </a:extLst>
              </p14:cNvPr>
              <p14:cNvContentPartPr/>
              <p14:nvPr/>
            </p14:nvContentPartPr>
            <p14:xfrm>
              <a:off x="4192701" y="5316515"/>
              <a:ext cx="1817640" cy="142704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D061986E-51DE-3666-C7E7-2640C2E0939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177221" y="5301035"/>
                <a:ext cx="1848240" cy="145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5331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188B502-07B3-8548-A668-3A088A97F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42" y="81016"/>
            <a:ext cx="10218903" cy="64613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30D29A-FB99-A8B0-1B9E-1E99FC4A8E1C}"/>
              </a:ext>
            </a:extLst>
          </p:cNvPr>
          <p:cNvSpPr txBox="1"/>
          <p:nvPr/>
        </p:nvSpPr>
        <p:spPr>
          <a:xfrm>
            <a:off x="1688124" y="5514534"/>
            <a:ext cx="6189784" cy="10278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51945FD-C877-44E2-FA58-A3B4E6CA831D}"/>
                  </a:ext>
                </a:extLst>
              </p14:cNvPr>
              <p14:cNvContentPartPr/>
              <p14:nvPr/>
            </p14:nvContentPartPr>
            <p14:xfrm>
              <a:off x="1200381" y="424115"/>
              <a:ext cx="983880" cy="728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51945FD-C877-44E2-FA58-A3B4E6CA83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4901" y="408627"/>
                <a:ext cx="1014480" cy="759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9A37279-90F3-3B74-5695-C7F10F5C1CB7}"/>
                  </a:ext>
                </a:extLst>
              </p14:cNvPr>
              <p14:cNvContentPartPr/>
              <p14:nvPr/>
            </p14:nvContentPartPr>
            <p14:xfrm>
              <a:off x="2459301" y="729035"/>
              <a:ext cx="179640" cy="157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9A37279-90F3-3B74-5695-C7F10F5C1C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3852" y="713519"/>
                <a:ext cx="210179" cy="187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69F9CF5-D42F-F2BD-6BB2-9E2008D244F3}"/>
                  </a:ext>
                </a:extLst>
              </p14:cNvPr>
              <p14:cNvContentPartPr/>
              <p14:nvPr/>
            </p14:nvContentPartPr>
            <p14:xfrm>
              <a:off x="2701221" y="164555"/>
              <a:ext cx="564840" cy="392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69F9CF5-D42F-F2BD-6BB2-9E2008D244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5741" y="149061"/>
                <a:ext cx="595440" cy="42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8E7FD7-BDC3-9601-7A6B-B10B86889984}"/>
                  </a:ext>
                </a:extLst>
              </p14:cNvPr>
              <p14:cNvContentPartPr/>
              <p14:nvPr/>
            </p14:nvContentPartPr>
            <p14:xfrm>
              <a:off x="3235101" y="258515"/>
              <a:ext cx="814680" cy="364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8E7FD7-BDC3-9601-7A6B-B10B8688998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9621" y="243020"/>
                <a:ext cx="845280" cy="395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63AF355-A1A4-0D1B-71A0-1C5DFA7A042A}"/>
                  </a:ext>
                </a:extLst>
              </p14:cNvPr>
              <p14:cNvContentPartPr/>
              <p14:nvPr/>
            </p14:nvContentPartPr>
            <p14:xfrm>
              <a:off x="4637661" y="31355"/>
              <a:ext cx="47520" cy="1560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63AF355-A1A4-0D1B-71A0-1C5DFA7A042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22063" y="15875"/>
                <a:ext cx="78354" cy="15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EF11574-5E87-2CEA-15E1-CC90F16BC133}"/>
                  </a:ext>
                </a:extLst>
              </p14:cNvPr>
              <p14:cNvContentPartPr/>
              <p14:nvPr/>
            </p14:nvContentPartPr>
            <p14:xfrm>
              <a:off x="5085501" y="366155"/>
              <a:ext cx="493200" cy="328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EF11574-5E87-2CEA-15E1-CC90F16BC13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0032" y="350675"/>
                <a:ext cx="523778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A9076F8-AF3F-95A8-0EB7-D94C655F18A8}"/>
                  </a:ext>
                </a:extLst>
              </p14:cNvPr>
              <p14:cNvContentPartPr/>
              <p14:nvPr/>
            </p14:nvContentPartPr>
            <p14:xfrm>
              <a:off x="5980101" y="130355"/>
              <a:ext cx="131760" cy="980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A9076F8-AF3F-95A8-0EB7-D94C655F18A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64621" y="114875"/>
                <a:ext cx="162360" cy="10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24DC7A0-E20F-0178-19EE-DB7C0A606042}"/>
                  </a:ext>
                </a:extLst>
              </p14:cNvPr>
              <p14:cNvContentPartPr/>
              <p14:nvPr/>
            </p14:nvContentPartPr>
            <p14:xfrm>
              <a:off x="6997461" y="-48205"/>
              <a:ext cx="995760" cy="1441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24DC7A0-E20F-0178-19EE-DB7C0A60604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81987" y="-63685"/>
                <a:ext cx="1026349" cy="14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F421436-5EBE-B673-953B-300B5F54205A}"/>
                  </a:ext>
                </a:extLst>
              </p14:cNvPr>
              <p14:cNvContentPartPr/>
              <p14:nvPr/>
            </p14:nvContentPartPr>
            <p14:xfrm>
              <a:off x="6229221" y="192995"/>
              <a:ext cx="431280" cy="894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F421436-5EBE-B673-953B-300B5F54205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13754" y="177515"/>
                <a:ext cx="461854" cy="9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613F802-BB15-6BA8-2796-59DDB4D5446F}"/>
                  </a:ext>
                </a:extLst>
              </p14:cNvPr>
              <p14:cNvContentPartPr/>
              <p14:nvPr/>
            </p14:nvContentPartPr>
            <p14:xfrm>
              <a:off x="8196981" y="590075"/>
              <a:ext cx="70920" cy="258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613F802-BB15-6BA8-2796-59DDB4D544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81501" y="574595"/>
                <a:ext cx="1015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D889226-A92F-B9F1-589C-A40177F60F55}"/>
                  </a:ext>
                </a:extLst>
              </p14:cNvPr>
              <p14:cNvContentPartPr/>
              <p14:nvPr/>
            </p14:nvContentPartPr>
            <p14:xfrm>
              <a:off x="9309741" y="32435"/>
              <a:ext cx="870120" cy="1317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D889226-A92F-B9F1-589C-A40177F60F5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94261" y="16955"/>
                <a:ext cx="900720" cy="13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3F55FDB-0D9D-DF60-D687-24AB443A65F4}"/>
                  </a:ext>
                </a:extLst>
              </p14:cNvPr>
              <p14:cNvContentPartPr/>
              <p14:nvPr/>
            </p14:nvContentPartPr>
            <p14:xfrm>
              <a:off x="8596581" y="369755"/>
              <a:ext cx="486720" cy="2512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3F55FDB-0D9D-DF60-D687-24AB443A65F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81090" y="354275"/>
                <a:ext cx="517343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A504051-E13E-6CBE-41D7-68885BB5A49A}"/>
                  </a:ext>
                </a:extLst>
              </p14:cNvPr>
              <p14:cNvContentPartPr/>
              <p14:nvPr/>
            </p14:nvContentPartPr>
            <p14:xfrm>
              <a:off x="11121621" y="150155"/>
              <a:ext cx="180000" cy="10587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A504051-E13E-6CBE-41D7-68885BB5A49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106141" y="134675"/>
                <a:ext cx="210600" cy="10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01AC2EF-084D-7C88-550E-EDF6D636F134}"/>
                  </a:ext>
                </a:extLst>
              </p14:cNvPr>
              <p14:cNvContentPartPr/>
              <p14:nvPr/>
            </p14:nvContentPartPr>
            <p14:xfrm>
              <a:off x="11520861" y="182195"/>
              <a:ext cx="31680" cy="2502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01AC2EF-084D-7C88-550E-EDF6D636F13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505381" y="166715"/>
                <a:ext cx="622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0BC7CD6-863A-623D-2AEF-5B09A2B48D81}"/>
                  </a:ext>
                </a:extLst>
              </p14:cNvPr>
              <p14:cNvContentPartPr/>
              <p14:nvPr/>
            </p14:nvContentPartPr>
            <p14:xfrm>
              <a:off x="11458221" y="702395"/>
              <a:ext cx="125640" cy="2397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0BC7CD6-863A-623D-2AEF-5B09A2B48D8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442741" y="686938"/>
                <a:ext cx="156240" cy="270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F4B2707-9D90-35E0-DFE3-3B4FB5DD5CD1}"/>
                  </a:ext>
                </a:extLst>
              </p14:cNvPr>
              <p14:cNvContentPartPr/>
              <p14:nvPr/>
            </p14:nvContentPartPr>
            <p14:xfrm>
              <a:off x="11755941" y="181475"/>
              <a:ext cx="321840" cy="10587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F4B2707-9D90-35E0-DFE3-3B4FB5DD5CD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740444" y="165995"/>
                <a:ext cx="352474" cy="10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8690D72-01CE-E050-E3AC-9B49CE4D708D}"/>
                  </a:ext>
                </a:extLst>
              </p14:cNvPr>
              <p14:cNvContentPartPr/>
              <p14:nvPr/>
            </p14:nvContentPartPr>
            <p14:xfrm>
              <a:off x="10321341" y="385235"/>
              <a:ext cx="611640" cy="3848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8690D72-01CE-E050-E3AC-9B49CE4D708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305870" y="369741"/>
                <a:ext cx="642222" cy="41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27FD3F3-87FE-E5D1-4CB3-C586CE8FA894}"/>
                  </a:ext>
                </a:extLst>
              </p14:cNvPr>
              <p14:cNvContentPartPr/>
              <p14:nvPr/>
            </p14:nvContentPartPr>
            <p14:xfrm>
              <a:off x="564981" y="2264795"/>
              <a:ext cx="909720" cy="398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27FD3F3-87FE-E5D1-4CB3-C586CE8FA89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9501" y="2249329"/>
                <a:ext cx="940320" cy="428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9C2D358-7451-298D-8852-EEC7F2A6AF24}"/>
                  </a:ext>
                </a:extLst>
              </p14:cNvPr>
              <p14:cNvContentPartPr/>
              <p14:nvPr/>
            </p14:nvContentPartPr>
            <p14:xfrm>
              <a:off x="1827141" y="1779515"/>
              <a:ext cx="204480" cy="13122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9C2D358-7451-298D-8852-EEC7F2A6AF2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11634" y="1764035"/>
                <a:ext cx="235134" cy="13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1A34152-BB77-AC91-9781-CDECA2EE0B08}"/>
                  </a:ext>
                </a:extLst>
              </p14:cNvPr>
              <p14:cNvContentPartPr/>
              <p14:nvPr/>
            </p14:nvContentPartPr>
            <p14:xfrm>
              <a:off x="2156541" y="1831715"/>
              <a:ext cx="157320" cy="2592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1A34152-BB77-AC91-9781-CDECA2EE0B0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41025" y="1816213"/>
                <a:ext cx="187990" cy="289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2D560B2-B2A9-1770-B516-0D3D51A532E4}"/>
                  </a:ext>
                </a:extLst>
              </p14:cNvPr>
              <p14:cNvContentPartPr/>
              <p14:nvPr/>
            </p14:nvContentPartPr>
            <p14:xfrm>
              <a:off x="2368221" y="1934675"/>
              <a:ext cx="39600" cy="1562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2D560B2-B2A9-1770-B516-0D3D51A532E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52599" y="1919195"/>
                <a:ext cx="70481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C614792C-AE90-3F46-7193-15AF2682186E}"/>
                  </a:ext>
                </a:extLst>
              </p14:cNvPr>
              <p14:cNvContentPartPr/>
              <p14:nvPr/>
            </p14:nvContentPartPr>
            <p14:xfrm>
              <a:off x="2478021" y="1933595"/>
              <a:ext cx="16200" cy="1573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C614792C-AE90-3F46-7193-15AF2682186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62541" y="1918079"/>
                <a:ext cx="46800" cy="187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EB3E962-5E23-446F-625C-C2423D8CA2D7}"/>
                  </a:ext>
                </a:extLst>
              </p14:cNvPr>
              <p14:cNvContentPartPr/>
              <p14:nvPr/>
            </p14:nvContentPartPr>
            <p14:xfrm>
              <a:off x="2235021" y="2435435"/>
              <a:ext cx="180720" cy="2746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EB3E962-5E23-446F-625C-C2423D8CA2D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19541" y="2419975"/>
                <a:ext cx="211320" cy="3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F2E561A-BF53-6984-4A74-4F82EE66386B}"/>
                  </a:ext>
                </a:extLst>
              </p14:cNvPr>
              <p14:cNvContentPartPr/>
              <p14:nvPr/>
            </p14:nvContentPartPr>
            <p14:xfrm>
              <a:off x="2462181" y="2545235"/>
              <a:ext cx="125640" cy="1494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F2E561A-BF53-6984-4A74-4F82EE66386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46701" y="2529755"/>
                <a:ext cx="1562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113B675-0C6F-CA67-01A3-2D3A03787D7F}"/>
                  </a:ext>
                </a:extLst>
              </p14:cNvPr>
              <p14:cNvContentPartPr/>
              <p14:nvPr/>
            </p14:nvContentPartPr>
            <p14:xfrm>
              <a:off x="2697621" y="2505995"/>
              <a:ext cx="16200" cy="21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113B675-0C6F-CA67-01A3-2D3A03787D7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82141" y="2490515"/>
                <a:ext cx="468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382AB13-A222-3722-CD04-39C6FB8543BE}"/>
                  </a:ext>
                </a:extLst>
              </p14:cNvPr>
              <p14:cNvContentPartPr/>
              <p14:nvPr/>
            </p14:nvContentPartPr>
            <p14:xfrm>
              <a:off x="2885541" y="1671515"/>
              <a:ext cx="816120" cy="1383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382AB13-A222-3722-CD04-39C6FB8543B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870054" y="1656039"/>
                <a:ext cx="846734" cy="141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DD18896-4DF7-D2F6-CA4A-A8BC29854645}"/>
                  </a:ext>
                </a:extLst>
              </p14:cNvPr>
              <p14:cNvContentPartPr/>
              <p14:nvPr/>
            </p14:nvContentPartPr>
            <p14:xfrm>
              <a:off x="3944301" y="1729835"/>
              <a:ext cx="587880" cy="12466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DD18896-4DF7-D2F6-CA4A-A8BC2985464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928821" y="1714355"/>
                <a:ext cx="618480" cy="12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444D0C1-59BE-D788-7FBB-61566401D2F1}"/>
                  </a:ext>
                </a:extLst>
              </p14:cNvPr>
              <p14:cNvContentPartPr/>
              <p14:nvPr/>
            </p14:nvContentPartPr>
            <p14:xfrm>
              <a:off x="4242021" y="1706435"/>
              <a:ext cx="886320" cy="12031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444D0C1-59BE-D788-7FBB-61566401D2F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26541" y="1690960"/>
                <a:ext cx="916920" cy="1233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FB8BBA6-B599-6DA3-A97D-AA0146660D7D}"/>
                  </a:ext>
                </a:extLst>
              </p14:cNvPr>
              <p14:cNvContentPartPr/>
              <p14:nvPr/>
            </p14:nvContentPartPr>
            <p14:xfrm>
              <a:off x="7330821" y="1667195"/>
              <a:ext cx="368640" cy="2512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FB8BBA6-B599-6DA3-A97D-AA0146660D7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15356" y="1651715"/>
                <a:ext cx="39921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36B7701-9D06-9E87-EA91-9DA6B136C5AA}"/>
                  </a:ext>
                </a:extLst>
              </p14:cNvPr>
              <p14:cNvContentPartPr/>
              <p14:nvPr/>
            </p14:nvContentPartPr>
            <p14:xfrm>
              <a:off x="6687861" y="1698515"/>
              <a:ext cx="510120" cy="2826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36B7701-9D06-9E87-EA91-9DA6B136C5A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672381" y="1683035"/>
                <a:ext cx="54072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42DCEBC-7880-7BD9-D7B9-61BEE316282A}"/>
                  </a:ext>
                </a:extLst>
              </p14:cNvPr>
              <p14:cNvContentPartPr/>
              <p14:nvPr/>
            </p14:nvContentPartPr>
            <p14:xfrm>
              <a:off x="6021501" y="1713995"/>
              <a:ext cx="470520" cy="3301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42DCEBC-7880-7BD9-D7B9-61BEE316282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06033" y="1698498"/>
                <a:ext cx="501097" cy="360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4CAC8E0-B491-7CB0-4BEE-97F50B1E6AA9}"/>
                  </a:ext>
                </a:extLst>
              </p14:cNvPr>
              <p14:cNvContentPartPr/>
              <p14:nvPr/>
            </p14:nvContentPartPr>
            <p14:xfrm>
              <a:off x="5496981" y="1745675"/>
              <a:ext cx="383760" cy="2667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4CAC8E0-B491-7CB0-4BEE-97F50B1E6AA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481486" y="1730195"/>
                <a:ext cx="414389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4A665731-D452-1B81-D55B-F8FF10140B64}"/>
                  </a:ext>
                </a:extLst>
              </p14:cNvPr>
              <p14:cNvContentPartPr/>
              <p14:nvPr/>
            </p14:nvContentPartPr>
            <p14:xfrm>
              <a:off x="6233181" y="1486835"/>
              <a:ext cx="1848600" cy="13489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4A665731-D452-1B81-D55B-F8FF10140B6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17704" y="1471355"/>
                <a:ext cx="1879194" cy="13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49DE1FA-1863-C919-AB85-79188989CBB1}"/>
                  </a:ext>
                </a:extLst>
              </p14:cNvPr>
              <p14:cNvContentPartPr/>
              <p14:nvPr/>
            </p14:nvContentPartPr>
            <p14:xfrm>
              <a:off x="5331381" y="1612115"/>
              <a:ext cx="729720" cy="12254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49DE1FA-1863-C919-AB85-79188989CBB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315893" y="1596635"/>
                <a:ext cx="760335" cy="12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F082B1D-1ECC-6402-8FC5-7FEC81305462}"/>
                  </a:ext>
                </a:extLst>
              </p14:cNvPr>
              <p14:cNvContentPartPr/>
              <p14:nvPr/>
            </p14:nvContentPartPr>
            <p14:xfrm>
              <a:off x="1380381" y="3533075"/>
              <a:ext cx="729360" cy="4078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F082B1D-1ECC-6402-8FC5-7FEC8130546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64901" y="3517595"/>
                <a:ext cx="75996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BD235DE9-32CD-075C-DA06-A2BE1F78CFC9}"/>
                  </a:ext>
                </a:extLst>
              </p14:cNvPr>
              <p14:cNvContentPartPr/>
              <p14:nvPr/>
            </p14:nvContentPartPr>
            <p14:xfrm>
              <a:off x="526101" y="3344795"/>
              <a:ext cx="462960" cy="5727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BD235DE9-32CD-075C-DA06-A2BE1F78CFC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10621" y="3329315"/>
                <a:ext cx="49356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28D4E39-38F7-246D-AB15-5D763DCA40CB}"/>
                  </a:ext>
                </a:extLst>
              </p14:cNvPr>
              <p14:cNvContentPartPr/>
              <p14:nvPr/>
            </p14:nvContentPartPr>
            <p14:xfrm>
              <a:off x="2948541" y="3556475"/>
              <a:ext cx="70920" cy="2826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28D4E39-38F7-246D-AB15-5D763DCA40C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933061" y="3540995"/>
                <a:ext cx="10152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5A56C139-BD0C-71B2-CED2-FD930D54F75F}"/>
                  </a:ext>
                </a:extLst>
              </p14:cNvPr>
              <p14:cNvContentPartPr/>
              <p14:nvPr/>
            </p14:nvContentPartPr>
            <p14:xfrm>
              <a:off x="2877981" y="3642515"/>
              <a:ext cx="164880" cy="1494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5A56C139-BD0C-71B2-CED2-FD930D54F75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862501" y="3627035"/>
                <a:ext cx="1954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75AC0BE3-E274-EE5A-2B82-C6291D688D88}"/>
                  </a:ext>
                </a:extLst>
              </p14:cNvPr>
              <p14:cNvContentPartPr/>
              <p14:nvPr/>
            </p14:nvContentPartPr>
            <p14:xfrm>
              <a:off x="3136461" y="3689675"/>
              <a:ext cx="63000" cy="2433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75AC0BE3-E274-EE5A-2B82-C6291D688D8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120981" y="3674195"/>
                <a:ext cx="936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00D31B0F-EEA0-1967-A0EF-5972C2D9AA7C}"/>
                  </a:ext>
                </a:extLst>
              </p14:cNvPr>
              <p14:cNvContentPartPr/>
              <p14:nvPr/>
            </p14:nvContentPartPr>
            <p14:xfrm>
              <a:off x="2611221" y="3423275"/>
              <a:ext cx="290520" cy="5803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00D31B0F-EEA0-1967-A0EF-5972C2D9AA7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95741" y="3407805"/>
                <a:ext cx="321120" cy="610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D809C34-8365-B9A1-DA50-5E5437F01B72}"/>
                  </a:ext>
                </a:extLst>
              </p14:cNvPr>
              <p14:cNvContentPartPr/>
              <p14:nvPr/>
            </p14:nvContentPartPr>
            <p14:xfrm>
              <a:off x="3379461" y="3039875"/>
              <a:ext cx="3849480" cy="15753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D809C34-8365-B9A1-DA50-5E5437F01B7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363981" y="3024391"/>
                <a:ext cx="3880080" cy="1605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9D7992E1-6A20-1998-B42C-714AF8BA36F2}"/>
                  </a:ext>
                </a:extLst>
              </p14:cNvPr>
              <p14:cNvContentPartPr/>
              <p14:nvPr/>
            </p14:nvContentPartPr>
            <p14:xfrm>
              <a:off x="7616661" y="3459995"/>
              <a:ext cx="282600" cy="3826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9D7992E1-6A20-1998-B42C-714AF8BA36F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601181" y="3444515"/>
                <a:ext cx="31320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8ED29E28-E666-50CB-55C7-D17E926C462E}"/>
                  </a:ext>
                </a:extLst>
              </p14:cNvPr>
              <p14:cNvContentPartPr/>
              <p14:nvPr/>
            </p14:nvContentPartPr>
            <p14:xfrm>
              <a:off x="8000781" y="3152555"/>
              <a:ext cx="2054160" cy="7297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8ED29E28-E666-50CB-55C7-D17E926C462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985301" y="3137067"/>
                <a:ext cx="2084760" cy="760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954411A0-987B-C08C-62E9-5C95BB4FF663}"/>
                  </a:ext>
                </a:extLst>
              </p14:cNvPr>
              <p14:cNvContentPartPr/>
              <p14:nvPr/>
            </p14:nvContentPartPr>
            <p14:xfrm>
              <a:off x="8816181" y="4071635"/>
              <a:ext cx="580320" cy="5083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954411A0-987B-C08C-62E9-5C95BB4FF66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800711" y="4056155"/>
                <a:ext cx="610901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8A63CE15-741C-6BF4-C8E2-CCB6913C160A}"/>
                  </a:ext>
                </a:extLst>
              </p14:cNvPr>
              <p14:cNvContentPartPr/>
              <p14:nvPr/>
            </p14:nvContentPartPr>
            <p14:xfrm>
              <a:off x="9466701" y="4226795"/>
              <a:ext cx="416160" cy="2512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8A63CE15-741C-6BF4-C8E2-CCB6913C160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451208" y="4211315"/>
                <a:ext cx="446786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5A58EDD6-63FD-2E42-D42A-26916548E615}"/>
                  </a:ext>
                </a:extLst>
              </p14:cNvPr>
              <p14:cNvContentPartPr/>
              <p14:nvPr/>
            </p14:nvContentPartPr>
            <p14:xfrm>
              <a:off x="9960621" y="3873995"/>
              <a:ext cx="1560960" cy="7372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5A58EDD6-63FD-2E42-D42A-26916548E61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945137" y="3858515"/>
                <a:ext cx="1591567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5D5EFF1-FAF4-1727-5EB8-E7CB95BECC5F}"/>
                  </a:ext>
                </a:extLst>
              </p14:cNvPr>
              <p14:cNvContentPartPr/>
              <p14:nvPr/>
            </p14:nvContentPartPr>
            <p14:xfrm>
              <a:off x="2204061" y="5473115"/>
              <a:ext cx="231120" cy="2084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5D5EFF1-FAF4-1727-5EB8-E7CB95BECC5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188581" y="5457635"/>
                <a:ext cx="2617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05B4D63F-1C90-AF95-1BEE-A31D8391B031}"/>
                  </a:ext>
                </a:extLst>
              </p14:cNvPr>
              <p14:cNvContentPartPr/>
              <p14:nvPr/>
            </p14:nvContentPartPr>
            <p14:xfrm>
              <a:off x="750021" y="5371235"/>
              <a:ext cx="987480" cy="5533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05B4D63F-1C90-AF95-1BEE-A31D8391B03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34535" y="5355765"/>
                <a:ext cx="1018091" cy="583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F75E6ABC-B38B-EE7D-DBA6-E41DAF83F161}"/>
                  </a:ext>
                </a:extLst>
              </p14:cNvPr>
              <p14:cNvContentPartPr/>
              <p14:nvPr/>
            </p14:nvContentPartPr>
            <p14:xfrm>
              <a:off x="2262381" y="4673555"/>
              <a:ext cx="1011600" cy="7606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F75E6ABC-B38B-EE7D-DBA6-E41DAF83F16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246901" y="4658082"/>
                <a:ext cx="1042200" cy="791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1E34ECDE-1FC9-A897-CE72-EAD3DC6DF98A}"/>
                  </a:ext>
                </a:extLst>
              </p14:cNvPr>
              <p14:cNvContentPartPr/>
              <p14:nvPr/>
            </p14:nvContentPartPr>
            <p14:xfrm>
              <a:off x="3219621" y="4681475"/>
              <a:ext cx="1967040" cy="6274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1E34ECDE-1FC9-A897-CE72-EAD3DC6DF98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204144" y="4665995"/>
                <a:ext cx="1997634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D3984661-1434-15E1-5347-A9949C9E41F6}"/>
                  </a:ext>
                </a:extLst>
              </p14:cNvPr>
              <p14:cNvContentPartPr/>
              <p14:nvPr/>
            </p14:nvContentPartPr>
            <p14:xfrm>
              <a:off x="5343261" y="4673555"/>
              <a:ext cx="792360" cy="51768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D3984661-1434-15E1-5347-A9949C9E41F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327781" y="4658086"/>
                <a:ext cx="822960" cy="548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A911CC7C-BACB-8EA4-213B-9D62211D9634}"/>
                  </a:ext>
                </a:extLst>
              </p14:cNvPr>
              <p14:cNvContentPartPr/>
              <p14:nvPr/>
            </p14:nvContentPartPr>
            <p14:xfrm>
              <a:off x="6205461" y="4524515"/>
              <a:ext cx="2352600" cy="7606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A911CC7C-BACB-8EA4-213B-9D62211D963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89979" y="4509035"/>
                <a:ext cx="2383205" cy="79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86136C55-90DD-7238-AEE5-97696B22438C}"/>
                  </a:ext>
                </a:extLst>
              </p14:cNvPr>
              <p14:cNvContentPartPr/>
              <p14:nvPr/>
            </p14:nvContentPartPr>
            <p14:xfrm>
              <a:off x="743181" y="5967035"/>
              <a:ext cx="8364240" cy="3844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86136C55-90DD-7238-AEE5-97696B22438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22662" y="5946515"/>
                <a:ext cx="8404918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E40F141F-BDEE-AFA6-42FA-79AAA2F8C356}"/>
                  </a:ext>
                </a:extLst>
              </p14:cNvPr>
              <p14:cNvContentPartPr/>
              <p14:nvPr/>
            </p14:nvContentPartPr>
            <p14:xfrm>
              <a:off x="443661" y="4352075"/>
              <a:ext cx="8388720" cy="19130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E40F141F-BDEE-AFA6-42FA-79AAA2F8C35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28181" y="4336595"/>
                <a:ext cx="8419320" cy="19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0762D4E1-ADDC-CA16-C50B-D15E6D34BCC7}"/>
                  </a:ext>
                </a:extLst>
              </p14:cNvPr>
              <p14:cNvContentPartPr/>
              <p14:nvPr/>
            </p14:nvContentPartPr>
            <p14:xfrm>
              <a:off x="7914741" y="6241355"/>
              <a:ext cx="227880" cy="4107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0762D4E1-ADDC-CA16-C50B-D15E6D34BCC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899261" y="6225861"/>
                <a:ext cx="258480" cy="441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D22349D8-B3E8-7964-C8EA-D41ADE132CA8}"/>
                  </a:ext>
                </a:extLst>
              </p14:cNvPr>
              <p14:cNvContentPartPr/>
              <p14:nvPr/>
            </p14:nvContentPartPr>
            <p14:xfrm>
              <a:off x="8133981" y="6437555"/>
              <a:ext cx="133560" cy="25920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D22349D8-B3E8-7964-C8EA-D41ADE132CA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118501" y="6422075"/>
                <a:ext cx="16416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4C2DBFCA-4348-C8D2-8820-D5028A93232B}"/>
                  </a:ext>
                </a:extLst>
              </p14:cNvPr>
              <p14:cNvContentPartPr/>
              <p14:nvPr/>
            </p14:nvContentPartPr>
            <p14:xfrm>
              <a:off x="8408301" y="6484355"/>
              <a:ext cx="63000" cy="1728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4C2DBFCA-4348-C8D2-8820-D5028A93232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392821" y="6468875"/>
                <a:ext cx="936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D6C61056-FC8C-A125-40D5-7D58D4495E61}"/>
                  </a:ext>
                </a:extLst>
              </p14:cNvPr>
              <p14:cNvContentPartPr/>
              <p14:nvPr/>
            </p14:nvContentPartPr>
            <p14:xfrm>
              <a:off x="8361501" y="6437555"/>
              <a:ext cx="133560" cy="14940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D6C61056-FC8C-A125-40D5-7D58D4495E6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346063" y="6422075"/>
                <a:ext cx="164078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19E9E90E-2D2E-3CB3-4AF1-07788122FA4E}"/>
                  </a:ext>
                </a:extLst>
              </p14:cNvPr>
              <p14:cNvContentPartPr/>
              <p14:nvPr/>
            </p14:nvContentPartPr>
            <p14:xfrm>
              <a:off x="8596581" y="6249275"/>
              <a:ext cx="39600" cy="36864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19E9E90E-2D2E-3CB3-4AF1-07788122FA4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580959" y="6233810"/>
                <a:ext cx="70481" cy="399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96076257-524B-5BEC-3847-EF22AE4C5AD2}"/>
                  </a:ext>
                </a:extLst>
              </p14:cNvPr>
              <p14:cNvContentPartPr/>
              <p14:nvPr/>
            </p14:nvContentPartPr>
            <p14:xfrm>
              <a:off x="8447541" y="6390395"/>
              <a:ext cx="212040" cy="82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96076257-524B-5BEC-3847-EF22AE4C5AD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432061" y="6374915"/>
                <a:ext cx="2426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4D9C6C44-7608-6E86-7549-D3DFD5D642B3}"/>
                  </a:ext>
                </a:extLst>
              </p14:cNvPr>
              <p14:cNvContentPartPr/>
              <p14:nvPr/>
            </p14:nvContentPartPr>
            <p14:xfrm>
              <a:off x="9200301" y="6178715"/>
              <a:ext cx="47520" cy="51768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4D9C6C44-7608-6E86-7549-D3DFD5D642B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184821" y="6163246"/>
                <a:ext cx="78120" cy="548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27A3FEE3-68F3-DCEB-8D0F-C67EBE629ACB}"/>
                  </a:ext>
                </a:extLst>
              </p14:cNvPr>
              <p14:cNvContentPartPr/>
              <p14:nvPr/>
            </p14:nvContentPartPr>
            <p14:xfrm>
              <a:off x="9121821" y="6257195"/>
              <a:ext cx="180720" cy="2041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27A3FEE3-68F3-DCEB-8D0F-C67EBE629AC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106310" y="6241715"/>
                <a:ext cx="211381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A056B8F3-9D31-BDBF-D71E-CB7FF57B6EF9}"/>
                  </a:ext>
                </a:extLst>
              </p14:cNvPr>
              <p14:cNvContentPartPr/>
              <p14:nvPr/>
            </p14:nvContentPartPr>
            <p14:xfrm>
              <a:off x="9270861" y="6333875"/>
              <a:ext cx="141480" cy="2138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A056B8F3-9D31-BDBF-D71E-CB7FF57B6EF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255381" y="6318395"/>
                <a:ext cx="172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604CF0DF-DACF-F459-0B13-2E1DD5DE47DD}"/>
                  </a:ext>
                </a:extLst>
              </p14:cNvPr>
              <p14:cNvContentPartPr/>
              <p14:nvPr/>
            </p14:nvContentPartPr>
            <p14:xfrm>
              <a:off x="9396141" y="6311915"/>
              <a:ext cx="635400" cy="34524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604CF0DF-DACF-F459-0B13-2E1DD5DE47D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380661" y="6296435"/>
                <a:ext cx="66600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28314F1F-F01E-49E7-534D-B5EDF09A5594}"/>
                  </a:ext>
                </a:extLst>
              </p14:cNvPr>
              <p14:cNvContentPartPr/>
              <p14:nvPr/>
            </p14:nvContentPartPr>
            <p14:xfrm>
              <a:off x="5923221" y="6272675"/>
              <a:ext cx="1701360" cy="47088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28314F1F-F01E-49E7-534D-B5EDF09A559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907741" y="6257183"/>
                <a:ext cx="1731960" cy="5015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8345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9671159-2CF5-B31C-6639-E54E8A4DE65A}"/>
                  </a:ext>
                </a:extLst>
              </p14:cNvPr>
              <p14:cNvContentPartPr/>
              <p14:nvPr/>
            </p14:nvContentPartPr>
            <p14:xfrm>
              <a:off x="2035895" y="1216426"/>
              <a:ext cx="231120" cy="2084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9671159-2CF5-B31C-6639-E54E8A4DE6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0415" y="1200946"/>
                <a:ext cx="2617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02D77B4-2AA5-9013-BCDA-3C09398A3555}"/>
                  </a:ext>
                </a:extLst>
              </p14:cNvPr>
              <p14:cNvContentPartPr/>
              <p14:nvPr/>
            </p14:nvContentPartPr>
            <p14:xfrm>
              <a:off x="581855" y="1114546"/>
              <a:ext cx="987480" cy="5533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02D77B4-2AA5-9013-BCDA-3C09398A35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369" y="1099076"/>
                <a:ext cx="1018091" cy="583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F4EB9E3-039A-04DC-9D4A-BC6026BDE37F}"/>
                  </a:ext>
                </a:extLst>
              </p14:cNvPr>
              <p14:cNvContentPartPr/>
              <p14:nvPr/>
            </p14:nvContentPartPr>
            <p14:xfrm>
              <a:off x="2094215" y="416866"/>
              <a:ext cx="1011600" cy="760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F4EB9E3-039A-04DC-9D4A-BC6026BDE3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8735" y="401393"/>
                <a:ext cx="1042200" cy="791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F5CB0C7-BE4C-6B7C-5C2F-9A9EDAC24277}"/>
                  </a:ext>
                </a:extLst>
              </p14:cNvPr>
              <p14:cNvContentPartPr/>
              <p14:nvPr/>
            </p14:nvContentPartPr>
            <p14:xfrm>
              <a:off x="3051455" y="424786"/>
              <a:ext cx="1967040" cy="6274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F5CB0C7-BE4C-6B7C-5C2F-9A9EDAC242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35978" y="409306"/>
                <a:ext cx="1997634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D27810F-9D70-F59F-35D6-9C689D1FB498}"/>
                  </a:ext>
                </a:extLst>
              </p14:cNvPr>
              <p14:cNvContentPartPr/>
              <p14:nvPr/>
            </p14:nvContentPartPr>
            <p14:xfrm>
              <a:off x="5175095" y="416866"/>
              <a:ext cx="792360" cy="5176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D27810F-9D70-F59F-35D6-9C689D1FB4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59615" y="401397"/>
                <a:ext cx="822960" cy="548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5FCEA57-BAC1-1A3C-028E-6BB7DCDBC6F0}"/>
                  </a:ext>
                </a:extLst>
              </p14:cNvPr>
              <p14:cNvContentPartPr/>
              <p14:nvPr/>
            </p14:nvContentPartPr>
            <p14:xfrm>
              <a:off x="6037295" y="267826"/>
              <a:ext cx="2352600" cy="760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5FCEA57-BAC1-1A3C-028E-6BB7DCDBC6F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21813" y="252346"/>
                <a:ext cx="2383205" cy="79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79C1F92F-3FE2-B438-E64D-9ED0033500FB}"/>
                  </a:ext>
                </a:extLst>
              </p14:cNvPr>
              <p14:cNvContentPartPr/>
              <p14:nvPr/>
            </p14:nvContentPartPr>
            <p14:xfrm>
              <a:off x="2313777" y="2140613"/>
              <a:ext cx="203400" cy="17208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79C1F92F-3FE2-B438-E64D-9ED0033500F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98297" y="2125133"/>
                <a:ext cx="23400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654BDC70-AD4B-BD1E-FAFC-FF6F73098F53}"/>
                  </a:ext>
                </a:extLst>
              </p14:cNvPr>
              <p14:cNvContentPartPr/>
              <p14:nvPr/>
            </p14:nvContentPartPr>
            <p14:xfrm>
              <a:off x="2610777" y="1328453"/>
              <a:ext cx="1444680" cy="67176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654BDC70-AD4B-BD1E-FAFC-FF6F73098F5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95297" y="1312973"/>
                <a:ext cx="1475280" cy="7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D2E0033F-33A7-A657-7653-C3C707ACFBFE}"/>
                  </a:ext>
                </a:extLst>
              </p14:cNvPr>
              <p14:cNvContentPartPr/>
              <p14:nvPr/>
            </p14:nvContentPartPr>
            <p14:xfrm>
              <a:off x="4101897" y="1461293"/>
              <a:ext cx="828000" cy="36720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D2E0033F-33A7-A657-7653-C3C707ACFB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86417" y="1445828"/>
                <a:ext cx="858600" cy="397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F5B00649-7855-376C-B0AD-FECAC6755B42}"/>
                  </a:ext>
                </a:extLst>
              </p14:cNvPr>
              <p14:cNvContentPartPr/>
              <p14:nvPr/>
            </p14:nvContentPartPr>
            <p14:xfrm>
              <a:off x="5046537" y="1453373"/>
              <a:ext cx="500040" cy="29700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F5B00649-7855-376C-B0AD-FECAC6755B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31057" y="1437893"/>
                <a:ext cx="53064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46ECACA6-A940-F5AF-7C05-85D3BD01307F}"/>
                  </a:ext>
                </a:extLst>
              </p14:cNvPr>
              <p14:cNvContentPartPr/>
              <p14:nvPr/>
            </p14:nvContentPartPr>
            <p14:xfrm>
              <a:off x="7069017" y="1383173"/>
              <a:ext cx="1179000" cy="32040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46ECACA6-A940-F5AF-7C05-85D3BD01307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53542" y="1367693"/>
                <a:ext cx="1209591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5ABCF62E-CD25-4949-022A-56F93946E40F}"/>
                  </a:ext>
                </a:extLst>
              </p14:cNvPr>
              <p14:cNvContentPartPr/>
              <p14:nvPr/>
            </p14:nvContentPartPr>
            <p14:xfrm>
              <a:off x="5788497" y="1445813"/>
              <a:ext cx="1101240" cy="26568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5ABCF62E-CD25-4949-022A-56F93946E40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73017" y="1430333"/>
                <a:ext cx="11318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EDF2BE5F-2F5B-2CC0-5721-1CCBDD104836}"/>
                  </a:ext>
                </a:extLst>
              </p14:cNvPr>
              <p14:cNvContentPartPr/>
              <p14:nvPr/>
            </p14:nvContentPartPr>
            <p14:xfrm>
              <a:off x="8217417" y="1098773"/>
              <a:ext cx="413280" cy="73764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EDF2BE5F-2F5B-2CC0-5721-1CCBDD10483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01937" y="1083293"/>
                <a:ext cx="443880" cy="76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76164DC7-69E7-774F-6A6D-7D6383BC0D4D}"/>
                  </a:ext>
                </a:extLst>
              </p14:cNvPr>
              <p14:cNvContentPartPr/>
              <p14:nvPr/>
            </p14:nvContentPartPr>
            <p14:xfrm>
              <a:off x="1509897" y="2335733"/>
              <a:ext cx="164160" cy="3168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76164DC7-69E7-774F-6A6D-7D6383BC0D4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94451" y="2320075"/>
                <a:ext cx="194693" cy="62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1022ACA4-62F0-EB9A-7175-129E25A28756}"/>
                  </a:ext>
                </a:extLst>
              </p14:cNvPr>
              <p14:cNvContentPartPr/>
              <p14:nvPr/>
            </p14:nvContentPartPr>
            <p14:xfrm>
              <a:off x="1526097" y="2257613"/>
              <a:ext cx="124560" cy="1584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1022ACA4-62F0-EB9A-7175-129E25A2875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10572" y="2242133"/>
                <a:ext cx="155249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0C2787F3-B28B-A2D2-9AEB-8F1967CC1F97}"/>
                  </a:ext>
                </a:extLst>
              </p14:cNvPr>
              <p14:cNvContentPartPr/>
              <p14:nvPr/>
            </p14:nvContentPartPr>
            <p14:xfrm>
              <a:off x="441777" y="2989853"/>
              <a:ext cx="785520" cy="634680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0C2787F3-B28B-A2D2-9AEB-8F1967CC1F9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6297" y="2974373"/>
                <a:ext cx="816120" cy="66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ACDD2C3E-DDED-154E-ECD7-8B03BF86A298}"/>
                  </a:ext>
                </a:extLst>
              </p14:cNvPr>
              <p14:cNvContentPartPr/>
              <p14:nvPr/>
            </p14:nvContentPartPr>
            <p14:xfrm>
              <a:off x="666417" y="3675293"/>
              <a:ext cx="140760" cy="300600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ACDD2C3E-DDED-154E-ECD7-8B03BF86A29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0937" y="3659813"/>
                <a:ext cx="1713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46FC378F-9A52-DDCF-784E-B2C5A7DBFB20}"/>
                  </a:ext>
                </a:extLst>
              </p14:cNvPr>
              <p14:cNvContentPartPr/>
              <p14:nvPr/>
            </p14:nvContentPartPr>
            <p14:xfrm>
              <a:off x="908697" y="3780053"/>
              <a:ext cx="47160" cy="19548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46FC378F-9A52-DDCF-784E-B2C5A7DBFB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93217" y="3764573"/>
                <a:ext cx="777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40300C06-2FE5-1E39-3ED0-B9CF311F3C12}"/>
                  </a:ext>
                </a:extLst>
              </p14:cNvPr>
              <p14:cNvContentPartPr/>
              <p14:nvPr/>
            </p14:nvContentPartPr>
            <p14:xfrm>
              <a:off x="861537" y="3780053"/>
              <a:ext cx="180000" cy="19548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40300C06-2FE5-1E39-3ED0-B9CF311F3C1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6057" y="3764573"/>
                <a:ext cx="2106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1AA98DB6-BC9B-8FDB-E6D9-EFDAE2879C91}"/>
                  </a:ext>
                </a:extLst>
              </p14:cNvPr>
              <p14:cNvContentPartPr/>
              <p14:nvPr/>
            </p14:nvContentPartPr>
            <p14:xfrm>
              <a:off x="1337817" y="3639653"/>
              <a:ext cx="148680" cy="1584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1AA98DB6-BC9B-8FDB-E6D9-EFDAE2879C9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22337" y="3624517"/>
                <a:ext cx="179280" cy="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97722FDB-C6F6-6828-5D14-EBD924F641B8}"/>
                  </a:ext>
                </a:extLst>
              </p14:cNvPr>
              <p14:cNvContentPartPr/>
              <p14:nvPr/>
            </p14:nvContentPartPr>
            <p14:xfrm>
              <a:off x="1314417" y="3506813"/>
              <a:ext cx="172080" cy="39240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97722FDB-C6F6-6828-5D14-EBD924F641B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98937" y="3491333"/>
                <a:ext cx="2026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B493195D-B551-F71B-8EB5-C2AA040DEF42}"/>
                  </a:ext>
                </a:extLst>
              </p14:cNvPr>
              <p14:cNvContentPartPr/>
              <p14:nvPr/>
            </p14:nvContentPartPr>
            <p14:xfrm>
              <a:off x="1829577" y="2636693"/>
              <a:ext cx="1546560" cy="2127600"/>
            </p14:xfrm>
          </p:contentPart>
        </mc:Choice>
        <mc:Fallback xmlns=""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B493195D-B551-F71B-8EB5-C2AA040DEF4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14097" y="2621213"/>
                <a:ext cx="1577160" cy="21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66" name="Ink 665">
                <a:extLst>
                  <a:ext uri="{FF2B5EF4-FFF2-40B4-BE49-F238E27FC236}">
                    <a16:creationId xmlns:a16="http://schemas.microsoft.com/office/drawing/2014/main" id="{8CCAECEC-8E90-38FD-7F91-64E3F68C90F6}"/>
                  </a:ext>
                </a:extLst>
              </p14:cNvPr>
              <p14:cNvContentPartPr/>
              <p14:nvPr/>
            </p14:nvContentPartPr>
            <p14:xfrm>
              <a:off x="3720381" y="3010355"/>
              <a:ext cx="152640" cy="16200"/>
            </p14:xfrm>
          </p:contentPart>
        </mc:Choice>
        <mc:Fallback xmlns="">
          <p:pic>
            <p:nvPicPr>
              <p:cNvPr id="666" name="Ink 665">
                <a:extLst>
                  <a:ext uri="{FF2B5EF4-FFF2-40B4-BE49-F238E27FC236}">
                    <a16:creationId xmlns:a16="http://schemas.microsoft.com/office/drawing/2014/main" id="{8CCAECEC-8E90-38FD-7F91-64E3F68C90F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04901" y="2994875"/>
                <a:ext cx="183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91" name="Ink 690">
                <a:extLst>
                  <a:ext uri="{FF2B5EF4-FFF2-40B4-BE49-F238E27FC236}">
                    <a16:creationId xmlns:a16="http://schemas.microsoft.com/office/drawing/2014/main" id="{A4AE1C3D-A4B9-4DB1-EA26-DD678FD39C6B}"/>
                  </a:ext>
                </a:extLst>
              </p14:cNvPr>
              <p14:cNvContentPartPr/>
              <p14:nvPr/>
            </p14:nvContentPartPr>
            <p14:xfrm>
              <a:off x="3792021" y="3911795"/>
              <a:ext cx="798840" cy="258120"/>
            </p14:xfrm>
          </p:contentPart>
        </mc:Choice>
        <mc:Fallback xmlns="">
          <p:pic>
            <p:nvPicPr>
              <p:cNvPr id="691" name="Ink 690">
                <a:extLst>
                  <a:ext uri="{FF2B5EF4-FFF2-40B4-BE49-F238E27FC236}">
                    <a16:creationId xmlns:a16="http://schemas.microsoft.com/office/drawing/2014/main" id="{A4AE1C3D-A4B9-4DB1-EA26-DD678FD39C6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76548" y="3896315"/>
                <a:ext cx="829426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92" name="Ink 691">
                <a:extLst>
                  <a:ext uri="{FF2B5EF4-FFF2-40B4-BE49-F238E27FC236}">
                    <a16:creationId xmlns:a16="http://schemas.microsoft.com/office/drawing/2014/main" id="{9FF1BDFF-65F7-A7F5-D784-8AFFED2449FC}"/>
                  </a:ext>
                </a:extLst>
              </p14:cNvPr>
              <p14:cNvContentPartPr/>
              <p14:nvPr/>
            </p14:nvContentPartPr>
            <p14:xfrm>
              <a:off x="4010541" y="2634155"/>
              <a:ext cx="3198600" cy="447120"/>
            </p14:xfrm>
          </p:contentPart>
        </mc:Choice>
        <mc:Fallback xmlns="">
          <p:pic>
            <p:nvPicPr>
              <p:cNvPr id="692" name="Ink 691">
                <a:extLst>
                  <a:ext uri="{FF2B5EF4-FFF2-40B4-BE49-F238E27FC236}">
                    <a16:creationId xmlns:a16="http://schemas.microsoft.com/office/drawing/2014/main" id="{9FF1BDFF-65F7-A7F5-D784-8AFFED2449F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995063" y="2618675"/>
                <a:ext cx="3229197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97" name="Ink 696">
                <a:extLst>
                  <a:ext uri="{FF2B5EF4-FFF2-40B4-BE49-F238E27FC236}">
                    <a16:creationId xmlns:a16="http://schemas.microsoft.com/office/drawing/2014/main" id="{C7683AF8-3CB3-C07E-6F0C-A22CA084C2F3}"/>
                  </a:ext>
                </a:extLst>
              </p14:cNvPr>
              <p14:cNvContentPartPr/>
              <p14:nvPr/>
            </p14:nvContentPartPr>
            <p14:xfrm>
              <a:off x="4668981" y="3833675"/>
              <a:ext cx="518040" cy="274680"/>
            </p14:xfrm>
          </p:contentPart>
        </mc:Choice>
        <mc:Fallback xmlns="">
          <p:pic>
            <p:nvPicPr>
              <p:cNvPr id="697" name="Ink 696">
                <a:extLst>
                  <a:ext uri="{FF2B5EF4-FFF2-40B4-BE49-F238E27FC236}">
                    <a16:creationId xmlns:a16="http://schemas.microsoft.com/office/drawing/2014/main" id="{C7683AF8-3CB3-C07E-6F0C-A22CA084C2F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53490" y="3818195"/>
                <a:ext cx="548661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99" name="Ink 698">
                <a:extLst>
                  <a:ext uri="{FF2B5EF4-FFF2-40B4-BE49-F238E27FC236}">
                    <a16:creationId xmlns:a16="http://schemas.microsoft.com/office/drawing/2014/main" id="{6926DE0A-A4A5-AD23-D8C7-5255BF489528}"/>
                  </a:ext>
                </a:extLst>
              </p14:cNvPr>
              <p14:cNvContentPartPr/>
              <p14:nvPr/>
            </p14:nvContentPartPr>
            <p14:xfrm>
              <a:off x="7209141" y="2524355"/>
              <a:ext cx="118080" cy="572760"/>
            </p14:xfrm>
          </p:contentPart>
        </mc:Choice>
        <mc:Fallback xmlns="">
          <p:pic>
            <p:nvPicPr>
              <p:cNvPr id="699" name="Ink 698">
                <a:extLst>
                  <a:ext uri="{FF2B5EF4-FFF2-40B4-BE49-F238E27FC236}">
                    <a16:creationId xmlns:a16="http://schemas.microsoft.com/office/drawing/2014/main" id="{6926DE0A-A4A5-AD23-D8C7-5255BF48952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193661" y="2508875"/>
                <a:ext cx="14868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15" name="Ink 714">
                <a:extLst>
                  <a:ext uri="{FF2B5EF4-FFF2-40B4-BE49-F238E27FC236}">
                    <a16:creationId xmlns:a16="http://schemas.microsoft.com/office/drawing/2014/main" id="{A55FCF4A-2A89-915E-86BA-581859D08788}"/>
                  </a:ext>
                </a:extLst>
              </p14:cNvPr>
              <p14:cNvContentPartPr/>
              <p14:nvPr/>
            </p14:nvContentPartPr>
            <p14:xfrm>
              <a:off x="5264781" y="3888395"/>
              <a:ext cx="415800" cy="282600"/>
            </p14:xfrm>
          </p:contentPart>
        </mc:Choice>
        <mc:Fallback xmlns="">
          <p:pic>
            <p:nvPicPr>
              <p:cNvPr id="715" name="Ink 714">
                <a:extLst>
                  <a:ext uri="{FF2B5EF4-FFF2-40B4-BE49-F238E27FC236}">
                    <a16:creationId xmlns:a16="http://schemas.microsoft.com/office/drawing/2014/main" id="{A55FCF4A-2A89-915E-86BA-581859D0878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49301" y="3872915"/>
                <a:ext cx="44640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22" name="Ink 721">
                <a:extLst>
                  <a:ext uri="{FF2B5EF4-FFF2-40B4-BE49-F238E27FC236}">
                    <a16:creationId xmlns:a16="http://schemas.microsoft.com/office/drawing/2014/main" id="{82200024-8429-A0CB-407E-24D57F21A700}"/>
                  </a:ext>
                </a:extLst>
              </p14:cNvPr>
              <p14:cNvContentPartPr/>
              <p14:nvPr/>
            </p14:nvContentPartPr>
            <p14:xfrm>
              <a:off x="5735301" y="3676715"/>
              <a:ext cx="1223280" cy="533520"/>
            </p14:xfrm>
          </p:contentPart>
        </mc:Choice>
        <mc:Fallback xmlns="">
          <p:pic>
            <p:nvPicPr>
              <p:cNvPr id="722" name="Ink 721">
                <a:extLst>
                  <a:ext uri="{FF2B5EF4-FFF2-40B4-BE49-F238E27FC236}">
                    <a16:creationId xmlns:a16="http://schemas.microsoft.com/office/drawing/2014/main" id="{82200024-8429-A0CB-407E-24D57F21A70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719821" y="3661235"/>
                <a:ext cx="125388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23" name="Ink 722">
                <a:extLst>
                  <a:ext uri="{FF2B5EF4-FFF2-40B4-BE49-F238E27FC236}">
                    <a16:creationId xmlns:a16="http://schemas.microsoft.com/office/drawing/2014/main" id="{E68D99BF-43C7-88A8-B22D-24C9CFCB84B1}"/>
                  </a:ext>
                </a:extLst>
              </p14:cNvPr>
              <p14:cNvContentPartPr/>
              <p14:nvPr/>
            </p14:nvContentPartPr>
            <p14:xfrm>
              <a:off x="7467621" y="2790755"/>
              <a:ext cx="180720" cy="212040"/>
            </p14:xfrm>
          </p:contentPart>
        </mc:Choice>
        <mc:Fallback xmlns="">
          <p:pic>
            <p:nvPicPr>
              <p:cNvPr id="723" name="Ink 722">
                <a:extLst>
                  <a:ext uri="{FF2B5EF4-FFF2-40B4-BE49-F238E27FC236}">
                    <a16:creationId xmlns:a16="http://schemas.microsoft.com/office/drawing/2014/main" id="{E68D99BF-43C7-88A8-B22D-24C9CFCB84B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452141" y="2775275"/>
                <a:ext cx="2113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24" name="Ink 723">
                <a:extLst>
                  <a:ext uri="{FF2B5EF4-FFF2-40B4-BE49-F238E27FC236}">
                    <a16:creationId xmlns:a16="http://schemas.microsoft.com/office/drawing/2014/main" id="{689B06F2-6182-6A99-F7BF-D04893CD0BB5}"/>
                  </a:ext>
                </a:extLst>
              </p14:cNvPr>
              <p14:cNvContentPartPr/>
              <p14:nvPr/>
            </p14:nvContentPartPr>
            <p14:xfrm>
              <a:off x="7586061" y="2453795"/>
              <a:ext cx="172080" cy="23760"/>
            </p14:xfrm>
          </p:contentPart>
        </mc:Choice>
        <mc:Fallback xmlns="">
          <p:pic>
            <p:nvPicPr>
              <p:cNvPr id="724" name="Ink 723">
                <a:extLst>
                  <a:ext uri="{FF2B5EF4-FFF2-40B4-BE49-F238E27FC236}">
                    <a16:creationId xmlns:a16="http://schemas.microsoft.com/office/drawing/2014/main" id="{689B06F2-6182-6A99-F7BF-D04893CD0BB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570581" y="2438546"/>
                <a:ext cx="202680" cy="5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65" name="Ink 764">
                <a:extLst>
                  <a:ext uri="{FF2B5EF4-FFF2-40B4-BE49-F238E27FC236}">
                    <a16:creationId xmlns:a16="http://schemas.microsoft.com/office/drawing/2014/main" id="{66C643E5-88F3-F232-DE42-150AA15E8E52}"/>
                  </a:ext>
                </a:extLst>
              </p14:cNvPr>
              <p14:cNvContentPartPr/>
              <p14:nvPr/>
            </p14:nvContentPartPr>
            <p14:xfrm>
              <a:off x="9976461" y="1780595"/>
              <a:ext cx="2187360" cy="666000"/>
            </p14:xfrm>
          </p:contentPart>
        </mc:Choice>
        <mc:Fallback xmlns="">
          <p:pic>
            <p:nvPicPr>
              <p:cNvPr id="765" name="Ink 764">
                <a:extLst>
                  <a:ext uri="{FF2B5EF4-FFF2-40B4-BE49-F238E27FC236}">
                    <a16:creationId xmlns:a16="http://schemas.microsoft.com/office/drawing/2014/main" id="{66C643E5-88F3-F232-DE42-150AA15E8E5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960984" y="1765115"/>
                <a:ext cx="2217955" cy="6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66" name="Ink 765">
                <a:extLst>
                  <a:ext uri="{FF2B5EF4-FFF2-40B4-BE49-F238E27FC236}">
                    <a16:creationId xmlns:a16="http://schemas.microsoft.com/office/drawing/2014/main" id="{6210B39F-C224-F4EF-11E2-B7A86A6FFC69}"/>
                  </a:ext>
                </a:extLst>
              </p14:cNvPr>
              <p14:cNvContentPartPr/>
              <p14:nvPr/>
            </p14:nvContentPartPr>
            <p14:xfrm>
              <a:off x="9067101" y="2109635"/>
              <a:ext cx="776520" cy="297360"/>
            </p14:xfrm>
          </p:contentPart>
        </mc:Choice>
        <mc:Fallback xmlns="">
          <p:pic>
            <p:nvPicPr>
              <p:cNvPr id="766" name="Ink 765">
                <a:extLst>
                  <a:ext uri="{FF2B5EF4-FFF2-40B4-BE49-F238E27FC236}">
                    <a16:creationId xmlns:a16="http://schemas.microsoft.com/office/drawing/2014/main" id="{6210B39F-C224-F4EF-11E2-B7A86A6FFC6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051621" y="2094155"/>
                <a:ext cx="80712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67" name="Ink 766">
                <a:extLst>
                  <a:ext uri="{FF2B5EF4-FFF2-40B4-BE49-F238E27FC236}">
                    <a16:creationId xmlns:a16="http://schemas.microsoft.com/office/drawing/2014/main" id="{5D94C6D9-908C-3C45-0D64-EACA66853B0D}"/>
                  </a:ext>
                </a:extLst>
              </p14:cNvPr>
              <p14:cNvContentPartPr/>
              <p14:nvPr/>
            </p14:nvContentPartPr>
            <p14:xfrm>
              <a:off x="7890981" y="2100995"/>
              <a:ext cx="1019520" cy="494280"/>
            </p14:xfrm>
          </p:contentPart>
        </mc:Choice>
        <mc:Fallback xmlns="">
          <p:pic>
            <p:nvPicPr>
              <p:cNvPr id="767" name="Ink 766">
                <a:extLst>
                  <a:ext uri="{FF2B5EF4-FFF2-40B4-BE49-F238E27FC236}">
                    <a16:creationId xmlns:a16="http://schemas.microsoft.com/office/drawing/2014/main" id="{5D94C6D9-908C-3C45-0D64-EACA66853B0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875501" y="2085515"/>
                <a:ext cx="105012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75" name="Ink 774">
                <a:extLst>
                  <a:ext uri="{FF2B5EF4-FFF2-40B4-BE49-F238E27FC236}">
                    <a16:creationId xmlns:a16="http://schemas.microsoft.com/office/drawing/2014/main" id="{7A172EFD-E01D-50C9-1793-D853ABE52850}"/>
                  </a:ext>
                </a:extLst>
              </p14:cNvPr>
              <p14:cNvContentPartPr/>
              <p14:nvPr/>
            </p14:nvContentPartPr>
            <p14:xfrm>
              <a:off x="7123101" y="3692555"/>
              <a:ext cx="219960" cy="384480"/>
            </p14:xfrm>
          </p:contentPart>
        </mc:Choice>
        <mc:Fallback xmlns="">
          <p:pic>
            <p:nvPicPr>
              <p:cNvPr id="775" name="Ink 774">
                <a:extLst>
                  <a:ext uri="{FF2B5EF4-FFF2-40B4-BE49-F238E27FC236}">
                    <a16:creationId xmlns:a16="http://schemas.microsoft.com/office/drawing/2014/main" id="{7A172EFD-E01D-50C9-1793-D853ABE5285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107596" y="3677075"/>
                <a:ext cx="25061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89" name="Ink 788">
                <a:extLst>
                  <a:ext uri="{FF2B5EF4-FFF2-40B4-BE49-F238E27FC236}">
                    <a16:creationId xmlns:a16="http://schemas.microsoft.com/office/drawing/2014/main" id="{6AB628C5-57BA-EF35-8CA1-DDB0A74EC85E}"/>
                  </a:ext>
                </a:extLst>
              </p14:cNvPr>
              <p14:cNvContentPartPr/>
              <p14:nvPr/>
            </p14:nvContentPartPr>
            <p14:xfrm>
              <a:off x="7467981" y="3331835"/>
              <a:ext cx="1286280" cy="533160"/>
            </p14:xfrm>
          </p:contentPart>
        </mc:Choice>
        <mc:Fallback xmlns="">
          <p:pic>
            <p:nvPicPr>
              <p:cNvPr id="789" name="Ink 788">
                <a:extLst>
                  <a:ext uri="{FF2B5EF4-FFF2-40B4-BE49-F238E27FC236}">
                    <a16:creationId xmlns:a16="http://schemas.microsoft.com/office/drawing/2014/main" id="{6AB628C5-57BA-EF35-8CA1-DDB0A74EC85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452501" y="3316365"/>
                <a:ext cx="1316880" cy="563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04" name="Ink 803">
                <a:extLst>
                  <a:ext uri="{FF2B5EF4-FFF2-40B4-BE49-F238E27FC236}">
                    <a16:creationId xmlns:a16="http://schemas.microsoft.com/office/drawing/2014/main" id="{3627F3F1-F356-11CB-D057-0A2F2C4A049C}"/>
                  </a:ext>
                </a:extLst>
              </p14:cNvPr>
              <p14:cNvContentPartPr/>
              <p14:nvPr/>
            </p14:nvContentPartPr>
            <p14:xfrm>
              <a:off x="8855781" y="1505195"/>
              <a:ext cx="3386880" cy="3261600"/>
            </p14:xfrm>
          </p:contentPart>
        </mc:Choice>
        <mc:Fallback xmlns="">
          <p:pic>
            <p:nvPicPr>
              <p:cNvPr id="804" name="Ink 803">
                <a:extLst>
                  <a:ext uri="{FF2B5EF4-FFF2-40B4-BE49-F238E27FC236}">
                    <a16:creationId xmlns:a16="http://schemas.microsoft.com/office/drawing/2014/main" id="{3627F3F1-F356-11CB-D057-0A2F2C4A049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840303" y="1489715"/>
                <a:ext cx="3417477" cy="32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08" name="Ink 807">
                <a:extLst>
                  <a:ext uri="{FF2B5EF4-FFF2-40B4-BE49-F238E27FC236}">
                    <a16:creationId xmlns:a16="http://schemas.microsoft.com/office/drawing/2014/main" id="{7691E9E3-B37C-9170-EAB5-D1C664E56C2C}"/>
                  </a:ext>
                </a:extLst>
              </p14:cNvPr>
              <p14:cNvContentPartPr/>
              <p14:nvPr/>
            </p14:nvContentPartPr>
            <p14:xfrm>
              <a:off x="1333941" y="5816915"/>
              <a:ext cx="149400" cy="360"/>
            </p14:xfrm>
          </p:contentPart>
        </mc:Choice>
        <mc:Fallback xmlns="">
          <p:pic>
            <p:nvPicPr>
              <p:cNvPr id="808" name="Ink 807">
                <a:extLst>
                  <a:ext uri="{FF2B5EF4-FFF2-40B4-BE49-F238E27FC236}">
                    <a16:creationId xmlns:a16="http://schemas.microsoft.com/office/drawing/2014/main" id="{7691E9E3-B37C-9170-EAB5-D1C664E56C2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318424" y="5801435"/>
                <a:ext cx="180074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15" name="Ink 814">
                <a:extLst>
                  <a:ext uri="{FF2B5EF4-FFF2-40B4-BE49-F238E27FC236}">
                    <a16:creationId xmlns:a16="http://schemas.microsoft.com/office/drawing/2014/main" id="{8F80A012-74A5-CBD7-432B-C901CEEDFF15}"/>
                  </a:ext>
                </a:extLst>
              </p14:cNvPr>
              <p14:cNvContentPartPr/>
              <p14:nvPr/>
            </p14:nvContentPartPr>
            <p14:xfrm>
              <a:off x="1683141" y="5416955"/>
              <a:ext cx="2316600" cy="404640"/>
            </p14:xfrm>
          </p:contentPart>
        </mc:Choice>
        <mc:Fallback xmlns="">
          <p:pic>
            <p:nvPicPr>
              <p:cNvPr id="815" name="Ink 814">
                <a:extLst>
                  <a:ext uri="{FF2B5EF4-FFF2-40B4-BE49-F238E27FC236}">
                    <a16:creationId xmlns:a16="http://schemas.microsoft.com/office/drawing/2014/main" id="{8F80A012-74A5-CBD7-432B-C901CEEDFF1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667659" y="5401475"/>
                <a:ext cx="2347205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16" name="Ink 815">
                <a:extLst>
                  <a:ext uri="{FF2B5EF4-FFF2-40B4-BE49-F238E27FC236}">
                    <a16:creationId xmlns:a16="http://schemas.microsoft.com/office/drawing/2014/main" id="{A7400710-DEC9-488B-C139-3AEEFB00186B}"/>
                  </a:ext>
                </a:extLst>
              </p14:cNvPr>
              <p14:cNvContentPartPr/>
              <p14:nvPr/>
            </p14:nvContentPartPr>
            <p14:xfrm>
              <a:off x="323421" y="6114635"/>
              <a:ext cx="172080" cy="55440"/>
            </p14:xfrm>
          </p:contentPart>
        </mc:Choice>
        <mc:Fallback xmlns="">
          <p:pic>
            <p:nvPicPr>
              <p:cNvPr id="816" name="Ink 815">
                <a:extLst>
                  <a:ext uri="{FF2B5EF4-FFF2-40B4-BE49-F238E27FC236}">
                    <a16:creationId xmlns:a16="http://schemas.microsoft.com/office/drawing/2014/main" id="{A7400710-DEC9-488B-C139-3AEEFB00186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07909" y="6099054"/>
                <a:ext cx="202744" cy="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17" name="Ink 816">
                <a:extLst>
                  <a:ext uri="{FF2B5EF4-FFF2-40B4-BE49-F238E27FC236}">
                    <a16:creationId xmlns:a16="http://schemas.microsoft.com/office/drawing/2014/main" id="{D7333D1C-59EB-CC72-5FA1-80457ECFAD2B}"/>
                  </a:ext>
                </a:extLst>
              </p14:cNvPr>
              <p14:cNvContentPartPr/>
              <p14:nvPr/>
            </p14:nvContentPartPr>
            <p14:xfrm>
              <a:off x="3458301" y="2077595"/>
              <a:ext cx="607680" cy="3042000"/>
            </p14:xfrm>
          </p:contentPart>
        </mc:Choice>
        <mc:Fallback xmlns="">
          <p:pic>
            <p:nvPicPr>
              <p:cNvPr id="817" name="Ink 816">
                <a:extLst>
                  <a:ext uri="{FF2B5EF4-FFF2-40B4-BE49-F238E27FC236}">
                    <a16:creationId xmlns:a16="http://schemas.microsoft.com/office/drawing/2014/main" id="{D7333D1C-59EB-CC72-5FA1-80457ECFAD2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42812" y="2062115"/>
                <a:ext cx="638298" cy="30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25" name="Ink 824">
                <a:extLst>
                  <a:ext uri="{FF2B5EF4-FFF2-40B4-BE49-F238E27FC236}">
                    <a16:creationId xmlns:a16="http://schemas.microsoft.com/office/drawing/2014/main" id="{9F24AB5E-3087-F55A-383C-B6038EB47A21}"/>
                  </a:ext>
                </a:extLst>
              </p14:cNvPr>
              <p14:cNvContentPartPr/>
              <p14:nvPr/>
            </p14:nvContentPartPr>
            <p14:xfrm>
              <a:off x="1475061" y="6287435"/>
              <a:ext cx="1631160" cy="243360"/>
            </p14:xfrm>
          </p:contentPart>
        </mc:Choice>
        <mc:Fallback xmlns="">
          <p:pic>
            <p:nvPicPr>
              <p:cNvPr id="825" name="Ink 824">
                <a:extLst>
                  <a:ext uri="{FF2B5EF4-FFF2-40B4-BE49-F238E27FC236}">
                    <a16:creationId xmlns:a16="http://schemas.microsoft.com/office/drawing/2014/main" id="{9F24AB5E-3087-F55A-383C-B6038EB47A2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459581" y="6271955"/>
                <a:ext cx="16617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26" name="Ink 825">
                <a:extLst>
                  <a:ext uri="{FF2B5EF4-FFF2-40B4-BE49-F238E27FC236}">
                    <a16:creationId xmlns:a16="http://schemas.microsoft.com/office/drawing/2014/main" id="{83BA10D9-2A25-1791-2B0A-E2246789A485}"/>
                  </a:ext>
                </a:extLst>
              </p14:cNvPr>
              <p14:cNvContentPartPr/>
              <p14:nvPr/>
            </p14:nvContentPartPr>
            <p14:xfrm>
              <a:off x="4140501" y="5348195"/>
              <a:ext cx="847080" cy="280800"/>
            </p14:xfrm>
          </p:contentPart>
        </mc:Choice>
        <mc:Fallback xmlns="">
          <p:pic>
            <p:nvPicPr>
              <p:cNvPr id="826" name="Ink 825">
                <a:extLst>
                  <a:ext uri="{FF2B5EF4-FFF2-40B4-BE49-F238E27FC236}">
                    <a16:creationId xmlns:a16="http://schemas.microsoft.com/office/drawing/2014/main" id="{83BA10D9-2A25-1791-2B0A-E2246789A48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125021" y="5332715"/>
                <a:ext cx="87768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27" name="Ink 826">
                <a:extLst>
                  <a:ext uri="{FF2B5EF4-FFF2-40B4-BE49-F238E27FC236}">
                    <a16:creationId xmlns:a16="http://schemas.microsoft.com/office/drawing/2014/main" id="{258596C2-D784-C05A-31F8-37254EFCB8E9}"/>
                  </a:ext>
                </a:extLst>
              </p14:cNvPr>
              <p14:cNvContentPartPr/>
              <p14:nvPr/>
            </p14:nvContentPartPr>
            <p14:xfrm>
              <a:off x="3285861" y="6208955"/>
              <a:ext cx="141480" cy="196200"/>
            </p14:xfrm>
          </p:contentPart>
        </mc:Choice>
        <mc:Fallback xmlns="">
          <p:pic>
            <p:nvPicPr>
              <p:cNvPr id="827" name="Ink 826">
                <a:extLst>
                  <a:ext uri="{FF2B5EF4-FFF2-40B4-BE49-F238E27FC236}">
                    <a16:creationId xmlns:a16="http://schemas.microsoft.com/office/drawing/2014/main" id="{258596C2-D784-C05A-31F8-37254EFCB8E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270381" y="6193503"/>
                <a:ext cx="172080" cy="22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28" name="Ink 827">
                <a:extLst>
                  <a:ext uri="{FF2B5EF4-FFF2-40B4-BE49-F238E27FC236}">
                    <a16:creationId xmlns:a16="http://schemas.microsoft.com/office/drawing/2014/main" id="{D49E2A75-B3F1-CDC2-1065-B0D62E3F8F69}"/>
                  </a:ext>
                </a:extLst>
              </p14:cNvPr>
              <p14:cNvContentPartPr/>
              <p14:nvPr/>
            </p14:nvContentPartPr>
            <p14:xfrm>
              <a:off x="3466221" y="6225515"/>
              <a:ext cx="376560" cy="241560"/>
            </p14:xfrm>
          </p:contentPart>
        </mc:Choice>
        <mc:Fallback xmlns="">
          <p:pic>
            <p:nvPicPr>
              <p:cNvPr id="828" name="Ink 827">
                <a:extLst>
                  <a:ext uri="{FF2B5EF4-FFF2-40B4-BE49-F238E27FC236}">
                    <a16:creationId xmlns:a16="http://schemas.microsoft.com/office/drawing/2014/main" id="{D49E2A75-B3F1-CDC2-1065-B0D62E3F8F6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450741" y="6210035"/>
                <a:ext cx="4071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29" name="Ink 828">
                <a:extLst>
                  <a:ext uri="{FF2B5EF4-FFF2-40B4-BE49-F238E27FC236}">
                    <a16:creationId xmlns:a16="http://schemas.microsoft.com/office/drawing/2014/main" id="{1F9E1B9A-F764-E33E-3D13-1A3A49D94E4F}"/>
                  </a:ext>
                </a:extLst>
              </p14:cNvPr>
              <p14:cNvContentPartPr/>
              <p14:nvPr/>
            </p14:nvContentPartPr>
            <p14:xfrm>
              <a:off x="3725061" y="6240275"/>
              <a:ext cx="462960" cy="243360"/>
            </p14:xfrm>
          </p:contentPart>
        </mc:Choice>
        <mc:Fallback xmlns="">
          <p:pic>
            <p:nvPicPr>
              <p:cNvPr id="829" name="Ink 828">
                <a:extLst>
                  <a:ext uri="{FF2B5EF4-FFF2-40B4-BE49-F238E27FC236}">
                    <a16:creationId xmlns:a16="http://schemas.microsoft.com/office/drawing/2014/main" id="{1F9E1B9A-F764-E33E-3D13-1A3A49D94E4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709581" y="6224795"/>
                <a:ext cx="4935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44" name="Ink 843">
                <a:extLst>
                  <a:ext uri="{FF2B5EF4-FFF2-40B4-BE49-F238E27FC236}">
                    <a16:creationId xmlns:a16="http://schemas.microsoft.com/office/drawing/2014/main" id="{5B724D8A-B91A-7261-C859-E3194C7A55DD}"/>
                  </a:ext>
                </a:extLst>
              </p14:cNvPr>
              <p14:cNvContentPartPr/>
              <p14:nvPr/>
            </p14:nvContentPartPr>
            <p14:xfrm>
              <a:off x="1098501" y="5307155"/>
              <a:ext cx="314280" cy="1599480"/>
            </p14:xfrm>
          </p:contentPart>
        </mc:Choice>
        <mc:Fallback xmlns="">
          <p:pic>
            <p:nvPicPr>
              <p:cNvPr id="844" name="Ink 843">
                <a:extLst>
                  <a:ext uri="{FF2B5EF4-FFF2-40B4-BE49-F238E27FC236}">
                    <a16:creationId xmlns:a16="http://schemas.microsoft.com/office/drawing/2014/main" id="{5B724D8A-B91A-7261-C859-E3194C7A55D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83003" y="5291675"/>
                <a:ext cx="344915" cy="163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45" name="Ink 844">
                <a:extLst>
                  <a:ext uri="{FF2B5EF4-FFF2-40B4-BE49-F238E27FC236}">
                    <a16:creationId xmlns:a16="http://schemas.microsoft.com/office/drawing/2014/main" id="{D3CC7F29-CEC0-A26A-7310-D608BC8F79C8}"/>
                  </a:ext>
                </a:extLst>
              </p14:cNvPr>
              <p14:cNvContentPartPr/>
              <p14:nvPr/>
            </p14:nvContentPartPr>
            <p14:xfrm>
              <a:off x="5417421" y="4994675"/>
              <a:ext cx="832320" cy="1683360"/>
            </p14:xfrm>
          </p:contentPart>
        </mc:Choice>
        <mc:Fallback xmlns="">
          <p:pic>
            <p:nvPicPr>
              <p:cNvPr id="845" name="Ink 844">
                <a:extLst>
                  <a:ext uri="{FF2B5EF4-FFF2-40B4-BE49-F238E27FC236}">
                    <a16:creationId xmlns:a16="http://schemas.microsoft.com/office/drawing/2014/main" id="{D3CC7F29-CEC0-A26A-7310-D608BC8F79C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401934" y="4979195"/>
                <a:ext cx="862933" cy="17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48" name="Ink 847">
                <a:extLst>
                  <a:ext uri="{FF2B5EF4-FFF2-40B4-BE49-F238E27FC236}">
                    <a16:creationId xmlns:a16="http://schemas.microsoft.com/office/drawing/2014/main" id="{2DB0BF5D-65C1-7026-67E1-85C96DB58315}"/>
                  </a:ext>
                </a:extLst>
              </p14:cNvPr>
              <p14:cNvContentPartPr/>
              <p14:nvPr/>
            </p14:nvContentPartPr>
            <p14:xfrm>
              <a:off x="6421821" y="5057675"/>
              <a:ext cx="893880" cy="430200"/>
            </p14:xfrm>
          </p:contentPart>
        </mc:Choice>
        <mc:Fallback xmlns="">
          <p:pic>
            <p:nvPicPr>
              <p:cNvPr id="848" name="Ink 847">
                <a:extLst>
                  <a:ext uri="{FF2B5EF4-FFF2-40B4-BE49-F238E27FC236}">
                    <a16:creationId xmlns:a16="http://schemas.microsoft.com/office/drawing/2014/main" id="{2DB0BF5D-65C1-7026-67E1-85C96DB5831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406347" y="5042208"/>
                <a:ext cx="924468" cy="460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49" name="Ink 848">
                <a:extLst>
                  <a:ext uri="{FF2B5EF4-FFF2-40B4-BE49-F238E27FC236}">
                    <a16:creationId xmlns:a16="http://schemas.microsoft.com/office/drawing/2014/main" id="{2547BF79-0649-A79E-07F0-8B5C5492A3AC}"/>
                  </a:ext>
                </a:extLst>
              </p14:cNvPr>
              <p14:cNvContentPartPr/>
              <p14:nvPr/>
            </p14:nvContentPartPr>
            <p14:xfrm>
              <a:off x="4312941" y="5203835"/>
              <a:ext cx="972720" cy="1428480"/>
            </p14:xfrm>
          </p:contentPart>
        </mc:Choice>
        <mc:Fallback xmlns="">
          <p:pic>
            <p:nvPicPr>
              <p:cNvPr id="849" name="Ink 848">
                <a:extLst>
                  <a:ext uri="{FF2B5EF4-FFF2-40B4-BE49-F238E27FC236}">
                    <a16:creationId xmlns:a16="http://schemas.microsoft.com/office/drawing/2014/main" id="{2547BF79-0649-A79E-07F0-8B5C5492A3A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297455" y="5188359"/>
                <a:ext cx="1003331" cy="1459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50" name="Ink 849">
                <a:extLst>
                  <a:ext uri="{FF2B5EF4-FFF2-40B4-BE49-F238E27FC236}">
                    <a16:creationId xmlns:a16="http://schemas.microsoft.com/office/drawing/2014/main" id="{571CEBCD-C8F7-D196-0D6D-493E685C1259}"/>
                  </a:ext>
                </a:extLst>
              </p14:cNvPr>
              <p14:cNvContentPartPr/>
              <p14:nvPr/>
            </p14:nvContentPartPr>
            <p14:xfrm>
              <a:off x="1601061" y="5322995"/>
              <a:ext cx="203760" cy="1450800"/>
            </p14:xfrm>
          </p:contentPart>
        </mc:Choice>
        <mc:Fallback xmlns="">
          <p:pic>
            <p:nvPicPr>
              <p:cNvPr id="850" name="Ink 849">
                <a:extLst>
                  <a:ext uri="{FF2B5EF4-FFF2-40B4-BE49-F238E27FC236}">
                    <a16:creationId xmlns:a16="http://schemas.microsoft.com/office/drawing/2014/main" id="{571CEBCD-C8F7-D196-0D6D-493E685C125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585581" y="5307511"/>
                <a:ext cx="234360" cy="1481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52" name="Ink 851">
                <a:extLst>
                  <a:ext uri="{FF2B5EF4-FFF2-40B4-BE49-F238E27FC236}">
                    <a16:creationId xmlns:a16="http://schemas.microsoft.com/office/drawing/2014/main" id="{A0BC8E27-9A23-0695-863E-D631FF8772D6}"/>
                  </a:ext>
                </a:extLst>
              </p14:cNvPr>
              <p14:cNvContentPartPr/>
              <p14:nvPr/>
            </p14:nvContentPartPr>
            <p14:xfrm>
              <a:off x="7503621" y="5184035"/>
              <a:ext cx="133560" cy="195480"/>
            </p14:xfrm>
          </p:contentPart>
        </mc:Choice>
        <mc:Fallback xmlns="">
          <p:pic>
            <p:nvPicPr>
              <p:cNvPr id="852" name="Ink 851">
                <a:extLst>
                  <a:ext uri="{FF2B5EF4-FFF2-40B4-BE49-F238E27FC236}">
                    <a16:creationId xmlns:a16="http://schemas.microsoft.com/office/drawing/2014/main" id="{A0BC8E27-9A23-0695-863E-D631FF8772D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488141" y="5168555"/>
                <a:ext cx="1641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53" name="Ink 852">
                <a:extLst>
                  <a:ext uri="{FF2B5EF4-FFF2-40B4-BE49-F238E27FC236}">
                    <a16:creationId xmlns:a16="http://schemas.microsoft.com/office/drawing/2014/main" id="{76D627D1-97A2-F511-9963-1A2A14A7BDC8}"/>
                  </a:ext>
                </a:extLst>
              </p14:cNvPr>
              <p14:cNvContentPartPr/>
              <p14:nvPr/>
            </p14:nvContentPartPr>
            <p14:xfrm>
              <a:off x="7636821" y="5261435"/>
              <a:ext cx="110160" cy="133560"/>
            </p14:xfrm>
          </p:contentPart>
        </mc:Choice>
        <mc:Fallback xmlns="">
          <p:pic>
            <p:nvPicPr>
              <p:cNvPr id="853" name="Ink 852">
                <a:extLst>
                  <a:ext uri="{FF2B5EF4-FFF2-40B4-BE49-F238E27FC236}">
                    <a16:creationId xmlns:a16="http://schemas.microsoft.com/office/drawing/2014/main" id="{76D627D1-97A2-F511-9963-1A2A14A7BDC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621341" y="5245955"/>
                <a:ext cx="1407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54" name="Ink 853">
                <a:extLst>
                  <a:ext uri="{FF2B5EF4-FFF2-40B4-BE49-F238E27FC236}">
                    <a16:creationId xmlns:a16="http://schemas.microsoft.com/office/drawing/2014/main" id="{AC6A801C-60AE-CA8A-D9E0-D2A02CD5BE8B}"/>
                  </a:ext>
                </a:extLst>
              </p14:cNvPr>
              <p14:cNvContentPartPr/>
              <p14:nvPr/>
            </p14:nvContentPartPr>
            <p14:xfrm>
              <a:off x="7809261" y="5238035"/>
              <a:ext cx="23760" cy="157320"/>
            </p14:xfrm>
          </p:contentPart>
        </mc:Choice>
        <mc:Fallback xmlns="">
          <p:pic>
            <p:nvPicPr>
              <p:cNvPr id="854" name="Ink 853">
                <a:extLst>
                  <a:ext uri="{FF2B5EF4-FFF2-40B4-BE49-F238E27FC236}">
                    <a16:creationId xmlns:a16="http://schemas.microsoft.com/office/drawing/2014/main" id="{AC6A801C-60AE-CA8A-D9E0-D2A02CD5BE8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793781" y="5222555"/>
                <a:ext cx="543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55" name="Ink 854">
                <a:extLst>
                  <a:ext uri="{FF2B5EF4-FFF2-40B4-BE49-F238E27FC236}">
                    <a16:creationId xmlns:a16="http://schemas.microsoft.com/office/drawing/2014/main" id="{BF3927B7-6135-578C-47AF-0D4B3CBBC9B3}"/>
                  </a:ext>
                </a:extLst>
              </p14:cNvPr>
              <p14:cNvContentPartPr/>
              <p14:nvPr/>
            </p14:nvContentPartPr>
            <p14:xfrm>
              <a:off x="7926981" y="5167475"/>
              <a:ext cx="55080" cy="172800"/>
            </p14:xfrm>
          </p:contentPart>
        </mc:Choice>
        <mc:Fallback xmlns="">
          <p:pic>
            <p:nvPicPr>
              <p:cNvPr id="855" name="Ink 854">
                <a:extLst>
                  <a:ext uri="{FF2B5EF4-FFF2-40B4-BE49-F238E27FC236}">
                    <a16:creationId xmlns:a16="http://schemas.microsoft.com/office/drawing/2014/main" id="{BF3927B7-6135-578C-47AF-0D4B3CBBC9B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911602" y="5151995"/>
                <a:ext cx="85481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56" name="Ink 855">
                <a:extLst>
                  <a:ext uri="{FF2B5EF4-FFF2-40B4-BE49-F238E27FC236}">
                    <a16:creationId xmlns:a16="http://schemas.microsoft.com/office/drawing/2014/main" id="{78147C69-220F-2567-9C2D-F15D3AE8096C}"/>
                  </a:ext>
                </a:extLst>
              </p14:cNvPr>
              <p14:cNvContentPartPr/>
              <p14:nvPr/>
            </p14:nvContentPartPr>
            <p14:xfrm>
              <a:off x="7903581" y="5206715"/>
              <a:ext cx="102240" cy="157320"/>
            </p14:xfrm>
          </p:contentPart>
        </mc:Choice>
        <mc:Fallback xmlns="">
          <p:pic>
            <p:nvPicPr>
              <p:cNvPr id="856" name="Ink 855">
                <a:extLst>
                  <a:ext uri="{FF2B5EF4-FFF2-40B4-BE49-F238E27FC236}">
                    <a16:creationId xmlns:a16="http://schemas.microsoft.com/office/drawing/2014/main" id="{78147C69-220F-2567-9C2D-F15D3AE8096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888101" y="5191235"/>
                <a:ext cx="1328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57" name="Ink 856">
                <a:extLst>
                  <a:ext uri="{FF2B5EF4-FFF2-40B4-BE49-F238E27FC236}">
                    <a16:creationId xmlns:a16="http://schemas.microsoft.com/office/drawing/2014/main" id="{2F101838-C824-E32C-C0A4-8731466F257A}"/>
                  </a:ext>
                </a:extLst>
              </p14:cNvPr>
              <p14:cNvContentPartPr/>
              <p14:nvPr/>
            </p14:nvContentPartPr>
            <p14:xfrm>
              <a:off x="8052261" y="5238035"/>
              <a:ext cx="47520" cy="110160"/>
            </p14:xfrm>
          </p:contentPart>
        </mc:Choice>
        <mc:Fallback xmlns="">
          <p:pic>
            <p:nvPicPr>
              <p:cNvPr id="857" name="Ink 856">
                <a:extLst>
                  <a:ext uri="{FF2B5EF4-FFF2-40B4-BE49-F238E27FC236}">
                    <a16:creationId xmlns:a16="http://schemas.microsoft.com/office/drawing/2014/main" id="{2F101838-C824-E32C-C0A4-8731466F257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036781" y="5222555"/>
                <a:ext cx="781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58" name="Ink 857">
                <a:extLst>
                  <a:ext uri="{FF2B5EF4-FFF2-40B4-BE49-F238E27FC236}">
                    <a16:creationId xmlns:a16="http://schemas.microsoft.com/office/drawing/2014/main" id="{932B5E5A-F170-19D4-9586-DE4BB557CCD6}"/>
                  </a:ext>
                </a:extLst>
              </p14:cNvPr>
              <p14:cNvContentPartPr/>
              <p14:nvPr/>
            </p14:nvContentPartPr>
            <p14:xfrm>
              <a:off x="8185821" y="5136155"/>
              <a:ext cx="63000" cy="157320"/>
            </p14:xfrm>
          </p:contentPart>
        </mc:Choice>
        <mc:Fallback xmlns="">
          <p:pic>
            <p:nvPicPr>
              <p:cNvPr id="858" name="Ink 857">
                <a:extLst>
                  <a:ext uri="{FF2B5EF4-FFF2-40B4-BE49-F238E27FC236}">
                    <a16:creationId xmlns:a16="http://schemas.microsoft.com/office/drawing/2014/main" id="{932B5E5A-F170-19D4-9586-DE4BB557CCD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170341" y="5120675"/>
                <a:ext cx="936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59" name="Ink 858">
                <a:extLst>
                  <a:ext uri="{FF2B5EF4-FFF2-40B4-BE49-F238E27FC236}">
                    <a16:creationId xmlns:a16="http://schemas.microsoft.com/office/drawing/2014/main" id="{ED20B3CF-F990-5298-932C-C3937A1F406C}"/>
                  </a:ext>
                </a:extLst>
              </p14:cNvPr>
              <p14:cNvContentPartPr/>
              <p14:nvPr/>
            </p14:nvContentPartPr>
            <p14:xfrm>
              <a:off x="8130741" y="5088995"/>
              <a:ext cx="541440" cy="243360"/>
            </p14:xfrm>
          </p:contentPart>
        </mc:Choice>
        <mc:Fallback xmlns="">
          <p:pic>
            <p:nvPicPr>
              <p:cNvPr id="859" name="Ink 858">
                <a:extLst>
                  <a:ext uri="{FF2B5EF4-FFF2-40B4-BE49-F238E27FC236}">
                    <a16:creationId xmlns:a16="http://schemas.microsoft.com/office/drawing/2014/main" id="{ED20B3CF-F990-5298-932C-C3937A1F406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115251" y="5073538"/>
                <a:ext cx="572060" cy="273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60" name="Ink 859">
                <a:extLst>
                  <a:ext uri="{FF2B5EF4-FFF2-40B4-BE49-F238E27FC236}">
                    <a16:creationId xmlns:a16="http://schemas.microsoft.com/office/drawing/2014/main" id="{7A7B65C5-6081-C494-5D06-F7F5E620C55A}"/>
                  </a:ext>
                </a:extLst>
              </p14:cNvPr>
              <p14:cNvContentPartPr/>
              <p14:nvPr/>
            </p14:nvContentPartPr>
            <p14:xfrm>
              <a:off x="8789181" y="5043635"/>
              <a:ext cx="141480" cy="186840"/>
            </p14:xfrm>
          </p:contentPart>
        </mc:Choice>
        <mc:Fallback xmlns="">
          <p:pic>
            <p:nvPicPr>
              <p:cNvPr id="860" name="Ink 859">
                <a:extLst>
                  <a:ext uri="{FF2B5EF4-FFF2-40B4-BE49-F238E27FC236}">
                    <a16:creationId xmlns:a16="http://schemas.microsoft.com/office/drawing/2014/main" id="{7A7B65C5-6081-C494-5D06-F7F5E620C55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773701" y="5028125"/>
                <a:ext cx="172080" cy="217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61" name="Ink 860">
                <a:extLst>
                  <a:ext uri="{FF2B5EF4-FFF2-40B4-BE49-F238E27FC236}">
                    <a16:creationId xmlns:a16="http://schemas.microsoft.com/office/drawing/2014/main" id="{1E4ABF77-B4B6-5CF5-0097-82D566880FBA}"/>
                  </a:ext>
                </a:extLst>
              </p14:cNvPr>
              <p14:cNvContentPartPr/>
              <p14:nvPr/>
            </p14:nvContentPartPr>
            <p14:xfrm>
              <a:off x="8969541" y="5136155"/>
              <a:ext cx="31680" cy="125640"/>
            </p14:xfrm>
          </p:contentPart>
        </mc:Choice>
        <mc:Fallback xmlns="">
          <p:pic>
            <p:nvPicPr>
              <p:cNvPr id="861" name="Ink 860">
                <a:extLst>
                  <a:ext uri="{FF2B5EF4-FFF2-40B4-BE49-F238E27FC236}">
                    <a16:creationId xmlns:a16="http://schemas.microsoft.com/office/drawing/2014/main" id="{1E4ABF77-B4B6-5CF5-0097-82D566880FB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954061" y="5120719"/>
                <a:ext cx="62280" cy="156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62" name="Ink 861">
                <a:extLst>
                  <a:ext uri="{FF2B5EF4-FFF2-40B4-BE49-F238E27FC236}">
                    <a16:creationId xmlns:a16="http://schemas.microsoft.com/office/drawing/2014/main" id="{6CB60D68-28C4-E6C9-441C-7B504F0BC07C}"/>
                  </a:ext>
                </a:extLst>
              </p14:cNvPr>
              <p14:cNvContentPartPr/>
              <p14:nvPr/>
            </p14:nvContentPartPr>
            <p14:xfrm>
              <a:off x="9063861" y="5120315"/>
              <a:ext cx="132840" cy="140760"/>
            </p14:xfrm>
          </p:contentPart>
        </mc:Choice>
        <mc:Fallback xmlns="">
          <p:pic>
            <p:nvPicPr>
              <p:cNvPr id="862" name="Ink 861">
                <a:extLst>
                  <a:ext uri="{FF2B5EF4-FFF2-40B4-BE49-F238E27FC236}">
                    <a16:creationId xmlns:a16="http://schemas.microsoft.com/office/drawing/2014/main" id="{6CB60D68-28C4-E6C9-441C-7B504F0BC07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048381" y="5104795"/>
                <a:ext cx="163440" cy="171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63" name="Ink 862">
                <a:extLst>
                  <a:ext uri="{FF2B5EF4-FFF2-40B4-BE49-F238E27FC236}">
                    <a16:creationId xmlns:a16="http://schemas.microsoft.com/office/drawing/2014/main" id="{59DE6040-654F-273C-FF1D-56855C5C02B1}"/>
                  </a:ext>
                </a:extLst>
              </p14:cNvPr>
              <p14:cNvContentPartPr/>
              <p14:nvPr/>
            </p14:nvContentPartPr>
            <p14:xfrm>
              <a:off x="9440061" y="4987115"/>
              <a:ext cx="110160" cy="259200"/>
            </p14:xfrm>
          </p:contentPart>
        </mc:Choice>
        <mc:Fallback xmlns="">
          <p:pic>
            <p:nvPicPr>
              <p:cNvPr id="863" name="Ink 862">
                <a:extLst>
                  <a:ext uri="{FF2B5EF4-FFF2-40B4-BE49-F238E27FC236}">
                    <a16:creationId xmlns:a16="http://schemas.microsoft.com/office/drawing/2014/main" id="{59DE6040-654F-273C-FF1D-56855C5C02B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424581" y="4971635"/>
                <a:ext cx="14076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64" name="Ink 863">
                <a:extLst>
                  <a:ext uri="{FF2B5EF4-FFF2-40B4-BE49-F238E27FC236}">
                    <a16:creationId xmlns:a16="http://schemas.microsoft.com/office/drawing/2014/main" id="{A39EB012-8CBE-A4E2-44D0-AAE5FE5F4ECD}"/>
                  </a:ext>
                </a:extLst>
              </p14:cNvPr>
              <p14:cNvContentPartPr/>
              <p14:nvPr/>
            </p14:nvContentPartPr>
            <p14:xfrm>
              <a:off x="9432141" y="5038595"/>
              <a:ext cx="102240" cy="152640"/>
            </p14:xfrm>
          </p:contentPart>
        </mc:Choice>
        <mc:Fallback xmlns="">
          <p:pic>
            <p:nvPicPr>
              <p:cNvPr id="864" name="Ink 863">
                <a:extLst>
                  <a:ext uri="{FF2B5EF4-FFF2-40B4-BE49-F238E27FC236}">
                    <a16:creationId xmlns:a16="http://schemas.microsoft.com/office/drawing/2014/main" id="{A39EB012-8CBE-A4E2-44D0-AAE5FE5F4EC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416661" y="5023151"/>
                <a:ext cx="132840" cy="183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65" name="Ink 864">
                <a:extLst>
                  <a:ext uri="{FF2B5EF4-FFF2-40B4-BE49-F238E27FC236}">
                    <a16:creationId xmlns:a16="http://schemas.microsoft.com/office/drawing/2014/main" id="{FEC7AE47-6A20-49F0-FBBC-4EB57F3619E4}"/>
                  </a:ext>
                </a:extLst>
              </p14:cNvPr>
              <p14:cNvContentPartPr/>
              <p14:nvPr/>
            </p14:nvContentPartPr>
            <p14:xfrm>
              <a:off x="9589101" y="5073155"/>
              <a:ext cx="31680" cy="118080"/>
            </p14:xfrm>
          </p:contentPart>
        </mc:Choice>
        <mc:Fallback xmlns="">
          <p:pic>
            <p:nvPicPr>
              <p:cNvPr id="865" name="Ink 864">
                <a:extLst>
                  <a:ext uri="{FF2B5EF4-FFF2-40B4-BE49-F238E27FC236}">
                    <a16:creationId xmlns:a16="http://schemas.microsoft.com/office/drawing/2014/main" id="{FEC7AE47-6A20-49F0-FBBC-4EB57F3619E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573621" y="5057675"/>
                <a:ext cx="622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66" name="Ink 865">
                <a:extLst>
                  <a:ext uri="{FF2B5EF4-FFF2-40B4-BE49-F238E27FC236}">
                    <a16:creationId xmlns:a16="http://schemas.microsoft.com/office/drawing/2014/main" id="{9E090080-BDF5-DC4C-F9FB-C8E5DACA5516}"/>
                  </a:ext>
                </a:extLst>
              </p14:cNvPr>
              <p14:cNvContentPartPr/>
              <p14:nvPr/>
            </p14:nvContentPartPr>
            <p14:xfrm>
              <a:off x="9714381" y="4968035"/>
              <a:ext cx="86760" cy="199800"/>
            </p14:xfrm>
          </p:contentPart>
        </mc:Choice>
        <mc:Fallback xmlns="">
          <p:pic>
            <p:nvPicPr>
              <p:cNvPr id="866" name="Ink 865">
                <a:extLst>
                  <a:ext uri="{FF2B5EF4-FFF2-40B4-BE49-F238E27FC236}">
                    <a16:creationId xmlns:a16="http://schemas.microsoft.com/office/drawing/2014/main" id="{9E090080-BDF5-DC4C-F9FB-C8E5DACA551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698901" y="4952555"/>
                <a:ext cx="1173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67" name="Ink 866">
                <a:extLst>
                  <a:ext uri="{FF2B5EF4-FFF2-40B4-BE49-F238E27FC236}">
                    <a16:creationId xmlns:a16="http://schemas.microsoft.com/office/drawing/2014/main" id="{C187324A-D8F0-6442-DC69-612A5B5118C5}"/>
                  </a:ext>
                </a:extLst>
              </p14:cNvPr>
              <p14:cNvContentPartPr/>
              <p14:nvPr/>
            </p14:nvContentPartPr>
            <p14:xfrm>
              <a:off x="9698541" y="5026355"/>
              <a:ext cx="94320" cy="78840"/>
            </p14:xfrm>
          </p:contentPart>
        </mc:Choice>
        <mc:Fallback xmlns="">
          <p:pic>
            <p:nvPicPr>
              <p:cNvPr id="867" name="Ink 866">
                <a:extLst>
                  <a:ext uri="{FF2B5EF4-FFF2-40B4-BE49-F238E27FC236}">
                    <a16:creationId xmlns:a16="http://schemas.microsoft.com/office/drawing/2014/main" id="{C187324A-D8F0-6442-DC69-612A5B5118C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683061" y="5010875"/>
                <a:ext cx="1249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68" name="Ink 867">
                <a:extLst>
                  <a:ext uri="{FF2B5EF4-FFF2-40B4-BE49-F238E27FC236}">
                    <a16:creationId xmlns:a16="http://schemas.microsoft.com/office/drawing/2014/main" id="{BCE27BF6-F1F8-CB3B-FBCF-DC78C8A874D3}"/>
                  </a:ext>
                </a:extLst>
              </p14:cNvPr>
              <p14:cNvContentPartPr/>
              <p14:nvPr/>
            </p14:nvContentPartPr>
            <p14:xfrm>
              <a:off x="9824181" y="5041835"/>
              <a:ext cx="164880" cy="172800"/>
            </p14:xfrm>
          </p:contentPart>
        </mc:Choice>
        <mc:Fallback xmlns="">
          <p:pic>
            <p:nvPicPr>
              <p:cNvPr id="868" name="Ink 867">
                <a:extLst>
                  <a:ext uri="{FF2B5EF4-FFF2-40B4-BE49-F238E27FC236}">
                    <a16:creationId xmlns:a16="http://schemas.microsoft.com/office/drawing/2014/main" id="{BCE27BF6-F1F8-CB3B-FBCF-DC78C8A874D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808735" y="5026355"/>
                <a:ext cx="195413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69" name="Ink 868">
                <a:extLst>
                  <a:ext uri="{FF2B5EF4-FFF2-40B4-BE49-F238E27FC236}">
                    <a16:creationId xmlns:a16="http://schemas.microsoft.com/office/drawing/2014/main" id="{B172C9D1-DD06-F284-B5FF-423546194091}"/>
                  </a:ext>
                </a:extLst>
              </p14:cNvPr>
              <p14:cNvContentPartPr/>
              <p14:nvPr/>
            </p14:nvContentPartPr>
            <p14:xfrm>
              <a:off x="10090581" y="5088995"/>
              <a:ext cx="141480" cy="31680"/>
            </p14:xfrm>
          </p:contentPart>
        </mc:Choice>
        <mc:Fallback xmlns="">
          <p:pic>
            <p:nvPicPr>
              <p:cNvPr id="869" name="Ink 868">
                <a:extLst>
                  <a:ext uri="{FF2B5EF4-FFF2-40B4-BE49-F238E27FC236}">
                    <a16:creationId xmlns:a16="http://schemas.microsoft.com/office/drawing/2014/main" id="{B172C9D1-DD06-F284-B5FF-42354619409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075101" y="5073689"/>
                <a:ext cx="172080" cy="61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70" name="Ink 869">
                <a:extLst>
                  <a:ext uri="{FF2B5EF4-FFF2-40B4-BE49-F238E27FC236}">
                    <a16:creationId xmlns:a16="http://schemas.microsoft.com/office/drawing/2014/main" id="{ACE03F89-A96B-9D20-60F2-6231C069C959}"/>
                  </a:ext>
                </a:extLst>
              </p14:cNvPr>
              <p14:cNvContentPartPr/>
              <p14:nvPr/>
            </p14:nvContentPartPr>
            <p14:xfrm>
              <a:off x="10161141" y="5034275"/>
              <a:ext cx="39600" cy="251280"/>
            </p14:xfrm>
          </p:contentPart>
        </mc:Choice>
        <mc:Fallback xmlns="">
          <p:pic>
            <p:nvPicPr>
              <p:cNvPr id="870" name="Ink 869">
                <a:extLst>
                  <a:ext uri="{FF2B5EF4-FFF2-40B4-BE49-F238E27FC236}">
                    <a16:creationId xmlns:a16="http://schemas.microsoft.com/office/drawing/2014/main" id="{ACE03F89-A96B-9D20-60F2-6231C069C95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145661" y="5018795"/>
                <a:ext cx="702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71" name="Ink 870">
                <a:extLst>
                  <a:ext uri="{FF2B5EF4-FFF2-40B4-BE49-F238E27FC236}">
                    <a16:creationId xmlns:a16="http://schemas.microsoft.com/office/drawing/2014/main" id="{98D91DFC-E1A9-7F41-6847-65DB995B2011}"/>
                  </a:ext>
                </a:extLst>
              </p14:cNvPr>
              <p14:cNvContentPartPr/>
              <p14:nvPr/>
            </p14:nvContentPartPr>
            <p14:xfrm>
              <a:off x="10333581" y="5002595"/>
              <a:ext cx="102240" cy="204120"/>
            </p14:xfrm>
          </p:contentPart>
        </mc:Choice>
        <mc:Fallback xmlns="">
          <p:pic>
            <p:nvPicPr>
              <p:cNvPr id="871" name="Ink 870">
                <a:extLst>
                  <a:ext uri="{FF2B5EF4-FFF2-40B4-BE49-F238E27FC236}">
                    <a16:creationId xmlns:a16="http://schemas.microsoft.com/office/drawing/2014/main" id="{98D91DFC-E1A9-7F41-6847-65DB995B201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318101" y="4987115"/>
                <a:ext cx="1328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72" name="Ink 871">
                <a:extLst>
                  <a:ext uri="{FF2B5EF4-FFF2-40B4-BE49-F238E27FC236}">
                    <a16:creationId xmlns:a16="http://schemas.microsoft.com/office/drawing/2014/main" id="{976D68CB-2598-BEE3-E919-25D4FD8AEC21}"/>
                  </a:ext>
                </a:extLst>
              </p14:cNvPr>
              <p14:cNvContentPartPr/>
              <p14:nvPr/>
            </p14:nvContentPartPr>
            <p14:xfrm>
              <a:off x="10451301" y="4947875"/>
              <a:ext cx="455040" cy="329760"/>
            </p14:xfrm>
          </p:contentPart>
        </mc:Choice>
        <mc:Fallback xmlns="">
          <p:pic>
            <p:nvPicPr>
              <p:cNvPr id="872" name="Ink 871">
                <a:extLst>
                  <a:ext uri="{FF2B5EF4-FFF2-40B4-BE49-F238E27FC236}">
                    <a16:creationId xmlns:a16="http://schemas.microsoft.com/office/drawing/2014/main" id="{976D68CB-2598-BEE3-E919-25D4FD8AEC2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435833" y="4932378"/>
                <a:ext cx="485616" cy="360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73" name="Ink 872">
                <a:extLst>
                  <a:ext uri="{FF2B5EF4-FFF2-40B4-BE49-F238E27FC236}">
                    <a16:creationId xmlns:a16="http://schemas.microsoft.com/office/drawing/2014/main" id="{5C8F3D86-1E1A-53E6-AE3F-2CFC7B45916E}"/>
                  </a:ext>
                </a:extLst>
              </p14:cNvPr>
              <p14:cNvContentPartPr/>
              <p14:nvPr/>
            </p14:nvContentPartPr>
            <p14:xfrm>
              <a:off x="10937301" y="5034275"/>
              <a:ext cx="133560" cy="180720"/>
            </p14:xfrm>
          </p:contentPart>
        </mc:Choice>
        <mc:Fallback xmlns="">
          <p:pic>
            <p:nvPicPr>
              <p:cNvPr id="873" name="Ink 872">
                <a:extLst>
                  <a:ext uri="{FF2B5EF4-FFF2-40B4-BE49-F238E27FC236}">
                    <a16:creationId xmlns:a16="http://schemas.microsoft.com/office/drawing/2014/main" id="{5C8F3D86-1E1A-53E6-AE3F-2CFC7B45916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921821" y="5018795"/>
                <a:ext cx="1641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74" name="Ink 873">
                <a:extLst>
                  <a:ext uri="{FF2B5EF4-FFF2-40B4-BE49-F238E27FC236}">
                    <a16:creationId xmlns:a16="http://schemas.microsoft.com/office/drawing/2014/main" id="{DE0271B9-332E-1289-1E08-37211F84CC56}"/>
                  </a:ext>
                </a:extLst>
              </p14:cNvPr>
              <p14:cNvContentPartPr/>
              <p14:nvPr/>
            </p14:nvContentPartPr>
            <p14:xfrm>
              <a:off x="11094261" y="4768595"/>
              <a:ext cx="172800" cy="148320"/>
            </p14:xfrm>
          </p:contentPart>
        </mc:Choice>
        <mc:Fallback xmlns="">
          <p:pic>
            <p:nvPicPr>
              <p:cNvPr id="874" name="Ink 873">
                <a:extLst>
                  <a:ext uri="{FF2B5EF4-FFF2-40B4-BE49-F238E27FC236}">
                    <a16:creationId xmlns:a16="http://schemas.microsoft.com/office/drawing/2014/main" id="{DE0271B9-332E-1289-1E08-37211F84CC5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078781" y="4753115"/>
                <a:ext cx="2034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297A50-422F-BEAB-FE8D-C79D444092BE}"/>
                  </a:ext>
                </a:extLst>
              </p14:cNvPr>
              <p14:cNvContentPartPr/>
              <p14:nvPr/>
            </p14:nvContentPartPr>
            <p14:xfrm>
              <a:off x="6382221" y="5003675"/>
              <a:ext cx="173160" cy="78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297A50-422F-BEAB-FE8D-C79D444092B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366741" y="4988202"/>
                <a:ext cx="203760" cy="813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6EA97D-8290-4717-7ADE-B7741E6D0655}"/>
                  </a:ext>
                </a:extLst>
              </p14:cNvPr>
              <p14:cNvContentPartPr/>
              <p14:nvPr/>
            </p14:nvContentPartPr>
            <p14:xfrm>
              <a:off x="11101821" y="4615235"/>
              <a:ext cx="188640" cy="921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6EA97D-8290-4717-7ADE-B7741E6D065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086341" y="4599755"/>
                <a:ext cx="219240" cy="9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629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44FFDC2-30E5-DC66-D0FA-C7420C2DB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36" y="462455"/>
            <a:ext cx="10918154" cy="577026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CC2CF6-8613-6998-E3AB-F58BE3B25EE7}"/>
              </a:ext>
            </a:extLst>
          </p:cNvPr>
          <p:cNvSpPr txBox="1"/>
          <p:nvPr/>
        </p:nvSpPr>
        <p:spPr>
          <a:xfrm>
            <a:off x="1355834" y="2554014"/>
            <a:ext cx="106656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ighlight>
                  <a:srgbClr val="FFFF00"/>
                </a:highlight>
              </a:rPr>
              <a:t>Before introducing more functions, let’s talk a bit about artificial neurons</a:t>
            </a:r>
          </a:p>
        </p:txBody>
      </p:sp>
    </p:spTree>
    <p:extLst>
      <p:ext uri="{BB962C8B-B14F-4D97-AF65-F5344CB8AC3E}">
        <p14:creationId xmlns:p14="http://schemas.microsoft.com/office/powerpoint/2010/main" val="23143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9C47-259A-E6D7-09F4-0FEAC95BE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88"/>
            <a:ext cx="10515600" cy="923347"/>
          </a:xfrm>
        </p:spPr>
        <p:txBody>
          <a:bodyPr/>
          <a:lstStyle/>
          <a:p>
            <a:r>
              <a:rPr lang="en-US"/>
              <a:t>How a biological neuron 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26DE9-ADA7-B83A-F9C2-B1F186F64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2427" y="817417"/>
            <a:ext cx="6652516" cy="3810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148C87-3589-E59A-8504-6C42AA6E8F23}"/>
              </a:ext>
            </a:extLst>
          </p:cNvPr>
          <p:cNvSpPr txBox="1"/>
          <p:nvPr/>
        </p:nvSpPr>
        <p:spPr>
          <a:xfrm>
            <a:off x="368855" y="4730860"/>
            <a:ext cx="57271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Dendrites</a:t>
            </a:r>
            <a:r>
              <a:rPr lang="en-US" sz="2800"/>
              <a:t>: take in information</a:t>
            </a:r>
          </a:p>
          <a:p>
            <a:r>
              <a:rPr lang="en-US" sz="2800" b="1"/>
              <a:t>Soma: </a:t>
            </a:r>
            <a:r>
              <a:rPr lang="en-US" sz="2800"/>
              <a:t>processes the information</a:t>
            </a:r>
          </a:p>
          <a:p>
            <a:r>
              <a:rPr lang="en-US" sz="2800" b="1" err="1"/>
              <a:t>Axom</a:t>
            </a:r>
            <a:r>
              <a:rPr lang="en-US" sz="2800" b="1"/>
              <a:t>: </a:t>
            </a:r>
            <a:r>
              <a:rPr lang="en-US" sz="2800"/>
              <a:t>transmits the output </a:t>
            </a:r>
          </a:p>
          <a:p>
            <a:r>
              <a:rPr lang="en-US" sz="2800" b="1"/>
              <a:t>Synapse: </a:t>
            </a:r>
            <a:r>
              <a:rPr lang="en-US" sz="2800"/>
              <a:t>connection to other neurons</a:t>
            </a:r>
          </a:p>
        </p:txBody>
      </p:sp>
    </p:spTree>
    <p:extLst>
      <p:ext uri="{BB962C8B-B14F-4D97-AF65-F5344CB8AC3E}">
        <p14:creationId xmlns:p14="http://schemas.microsoft.com/office/powerpoint/2010/main" val="182088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85AF9-B3FB-E58A-AE15-8C6878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think the decision making process goes something like this </a:t>
            </a:r>
          </a:p>
        </p:txBody>
      </p:sp>
      <p:pic>
        <p:nvPicPr>
          <p:cNvPr id="4" name="Picture 4" descr="Eddie Murphy thinks he should have had his own Shrek spin-off: &quot;Donkey is  funnier than Puss in Boots&quot; | GamesRadar+">
            <a:extLst>
              <a:ext uri="{FF2B5EF4-FFF2-40B4-BE49-F238E27FC236}">
                <a16:creationId xmlns:a16="http://schemas.microsoft.com/office/drawing/2014/main" id="{09EA8BFA-9509-E803-B73A-B311F08AED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72" y="2525062"/>
            <a:ext cx="3618473" cy="20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50CED3-D077-9A67-2858-1BAE6AFD4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928" y="2195033"/>
            <a:ext cx="7747000" cy="248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E0F545-96D2-9892-B9D9-CF8A19D5130C}"/>
              </a:ext>
            </a:extLst>
          </p:cNvPr>
          <p:cNvSpPr txBox="1"/>
          <p:nvPr/>
        </p:nvSpPr>
        <p:spPr>
          <a:xfrm>
            <a:off x="838200" y="5318830"/>
            <a:ext cx="106541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42424"/>
                </a:solidFill>
                <a:effectLst/>
                <a:latin typeface="Helvetica" pitchFamily="2" charset="0"/>
              </a:rPr>
              <a:t>We are watching Shrek and might laugh or not depending on whether the neurons get </a:t>
            </a:r>
            <a:r>
              <a:rPr lang="en-US" sz="2400" dirty="0">
                <a:solidFill>
                  <a:srgbClr val="242424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activated/fired </a:t>
            </a:r>
            <a:r>
              <a:rPr lang="en-US" sz="2400" dirty="0">
                <a:solidFill>
                  <a:srgbClr val="242424"/>
                </a:solidFill>
                <a:effectLst/>
                <a:latin typeface="Helvetica" pitchFamily="2" charset="0"/>
              </a:rPr>
              <a:t>or not. Reality is more complicated: there are 10</a:t>
            </a:r>
            <a:r>
              <a:rPr lang="en-US" sz="2400" baseline="30000" dirty="0">
                <a:solidFill>
                  <a:srgbClr val="242424"/>
                </a:solidFill>
                <a:effectLst/>
                <a:latin typeface="Helvetica" pitchFamily="2" charset="0"/>
              </a:rPr>
              <a:t>11</a:t>
            </a:r>
            <a:r>
              <a:rPr lang="en-US" sz="2400" dirty="0">
                <a:solidFill>
                  <a:srgbClr val="242424"/>
                </a:solidFill>
                <a:effectLst/>
                <a:latin typeface="Helvetica" pitchFamily="2" charset="0"/>
              </a:rPr>
              <a:t> (100 billion) neurons in our brain and their interconnection is not that simple</a:t>
            </a:r>
          </a:p>
        </p:txBody>
      </p:sp>
    </p:spTree>
    <p:extLst>
      <p:ext uri="{BB962C8B-B14F-4D97-AF65-F5344CB8AC3E}">
        <p14:creationId xmlns:p14="http://schemas.microsoft.com/office/powerpoint/2010/main" val="3473840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9A833-C536-8083-90D7-80E53F87A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McCulloch-Pitts (M-P)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E5A23-9823-F4F6-B9C0-968AF806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5407"/>
            <a:ext cx="10716492" cy="4351338"/>
          </a:xfrm>
        </p:spPr>
        <p:txBody>
          <a:bodyPr>
            <a:normAutofit/>
          </a:bodyPr>
          <a:lstStyle/>
          <a:p>
            <a:r>
              <a:rPr lang="en-US"/>
              <a:t>Artificial neuron proposed by Warren McCulloch (neuroscientist) and Walter Pitts (logician) in 1943.</a:t>
            </a:r>
          </a:p>
          <a:p>
            <a:endParaRPr lang="en-US"/>
          </a:p>
          <a:p>
            <a:r>
              <a:rPr lang="en-US"/>
              <a:t>g takes in several inputs</a:t>
            </a:r>
          </a:p>
          <a:p>
            <a:r>
              <a:rPr lang="en-US"/>
              <a:t>The inputs are aggregated</a:t>
            </a:r>
          </a:p>
          <a:p>
            <a:r>
              <a:rPr lang="en-US"/>
              <a:t>f makes a decision</a:t>
            </a:r>
          </a:p>
          <a:p>
            <a:endParaRPr lang="en-US"/>
          </a:p>
          <a:p>
            <a:r>
              <a:rPr lang="en-US"/>
              <a:t>The inputs and output are 						    Boolean variables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20970-CE34-E7CF-ADD6-EAD010301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037" y="2352515"/>
            <a:ext cx="5859763" cy="3186721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1184347-37C4-40EE-F398-3A016FA3E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868" y="4948583"/>
            <a:ext cx="3031739" cy="173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47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25E75-6D9D-3024-2E9D-64B739F94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some variables x</a:t>
            </a:r>
            <a:r>
              <a:rPr lang="en-US" baseline="-25000"/>
              <a:t>i</a:t>
            </a:r>
            <a:r>
              <a:rPr lang="en-US"/>
              <a:t> more important than others by adding weights, </a:t>
            </a:r>
            <a:r>
              <a:rPr lang="en-US" err="1"/>
              <a:t>w</a:t>
            </a:r>
            <a:r>
              <a:rPr lang="en-US" baseline="-25000" err="1"/>
              <a:t>i</a:t>
            </a:r>
            <a:endParaRPr lang="en-US" baseline="-25000"/>
          </a:p>
        </p:txBody>
      </p:sp>
      <p:pic>
        <p:nvPicPr>
          <p:cNvPr id="4" name="Picture 4" descr="Eddie Murphy thinks he should have had his own Shrek spin-off: &quot;Donkey is  funnier than Puss in Boots&quot; | GamesRadar+">
            <a:extLst>
              <a:ext uri="{FF2B5EF4-FFF2-40B4-BE49-F238E27FC236}">
                <a16:creationId xmlns:a16="http://schemas.microsoft.com/office/drawing/2014/main" id="{25C28D0C-CEA3-0286-BBB6-9E72F4DCD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8" y="2673928"/>
            <a:ext cx="3616807" cy="203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79763B-88D9-CB29-769F-04731805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242" y="2446555"/>
            <a:ext cx="7747000" cy="2489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B869EED-5FC6-DD8C-C79C-F3AAEE7B3EAB}"/>
                  </a:ext>
                </a:extLst>
              </p14:cNvPr>
              <p14:cNvContentPartPr/>
              <p14:nvPr/>
            </p14:nvContentPartPr>
            <p14:xfrm>
              <a:off x="5037621" y="4436997"/>
              <a:ext cx="16200" cy="666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B869EED-5FC6-DD8C-C79C-F3AAEE7B3E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6821" y="4426197"/>
                <a:ext cx="3744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5835DDD-8B16-D18E-259E-6E0727C3C57A}"/>
                  </a:ext>
                </a:extLst>
              </p14:cNvPr>
              <p14:cNvContentPartPr/>
              <p14:nvPr/>
            </p14:nvContentPartPr>
            <p14:xfrm>
              <a:off x="4911981" y="5275797"/>
              <a:ext cx="369000" cy="282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5835DDD-8B16-D18E-259E-6E0727C3C5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01170" y="5264997"/>
                <a:ext cx="390261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7ABEBEB-0CA7-1605-EDAB-E5D3870A9770}"/>
                  </a:ext>
                </a:extLst>
              </p14:cNvPr>
              <p14:cNvContentPartPr/>
              <p14:nvPr/>
            </p14:nvContentPartPr>
            <p14:xfrm>
              <a:off x="4919901" y="1983237"/>
              <a:ext cx="275040" cy="1011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7ABEBEB-0CA7-1605-EDAB-E5D3870A97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09101" y="1972433"/>
                <a:ext cx="296280" cy="1033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C60EB35-81B8-8D58-A55C-0A460A93FF53}"/>
                  </a:ext>
                </a:extLst>
              </p14:cNvPr>
              <p14:cNvContentPartPr/>
              <p14:nvPr/>
            </p14:nvContentPartPr>
            <p14:xfrm>
              <a:off x="5413821" y="5417997"/>
              <a:ext cx="78840" cy="164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C60EB35-81B8-8D58-A55C-0A460A93FF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98341" y="5402517"/>
                <a:ext cx="1094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563E735-90B6-E356-5D39-7B19C8100075}"/>
                  </a:ext>
                </a:extLst>
              </p14:cNvPr>
              <p14:cNvContentPartPr/>
              <p14:nvPr/>
            </p14:nvContentPartPr>
            <p14:xfrm>
              <a:off x="5711541" y="5181837"/>
              <a:ext cx="415800" cy="353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563E735-90B6-E356-5D39-7B19C81000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96061" y="5166357"/>
                <a:ext cx="44640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19187D-3249-6AD4-3373-2A8C969F07B7}"/>
                  </a:ext>
                </a:extLst>
              </p14:cNvPr>
              <p14:cNvContentPartPr/>
              <p14:nvPr/>
            </p14:nvContentPartPr>
            <p14:xfrm>
              <a:off x="5358741" y="2194917"/>
              <a:ext cx="55080" cy="133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19187D-3249-6AD4-3373-2A8C969F07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43261" y="2179437"/>
                <a:ext cx="856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6D955F4-F5CD-7260-CCAA-EA97E52A2269}"/>
                  </a:ext>
                </a:extLst>
              </p14:cNvPr>
              <p14:cNvContentPartPr/>
              <p14:nvPr/>
            </p14:nvContentPartPr>
            <p14:xfrm>
              <a:off x="5602101" y="2002677"/>
              <a:ext cx="337320" cy="302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6D955F4-F5CD-7260-CCAA-EA97E52A226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86621" y="1987215"/>
                <a:ext cx="367920" cy="3329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3259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3526" y="1738179"/>
            <a:ext cx="256103" cy="25610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3526" y="2362748"/>
            <a:ext cx="256103" cy="25610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3526" y="2987315"/>
            <a:ext cx="256103" cy="25610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3526" y="4435523"/>
            <a:ext cx="256103" cy="25610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3526" y="5334638"/>
            <a:ext cx="256103" cy="25610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717046" y="776650"/>
            <a:ext cx="4786758" cy="4897026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20" dirty="0">
                <a:solidFill>
                  <a:srgbClr val="D41A2C"/>
                </a:solidFill>
                <a:latin typeface="Arial"/>
                <a:cs typeface="Arial"/>
              </a:rPr>
              <a:t>Today</a:t>
            </a:r>
            <a:endParaRPr sz="2180" dirty="0">
              <a:latin typeface="Arial"/>
              <a:cs typeface="Arial"/>
            </a:endParaRPr>
          </a:p>
          <a:p>
            <a:pPr>
              <a:spcBef>
                <a:spcPts val="2120"/>
              </a:spcBef>
            </a:pPr>
            <a:endParaRPr sz="2180" dirty="0">
              <a:latin typeface="Arial"/>
              <a:cs typeface="Arial"/>
            </a:endParaRPr>
          </a:p>
          <a:p>
            <a:pPr marL="765095" indent="-296978">
              <a:buClr>
                <a:srgbClr val="FFFFFF"/>
              </a:buClr>
              <a:buSzPct val="88888"/>
              <a:buAutoNum type="arabicPlain"/>
              <a:tabLst>
                <a:tab pos="765095" algn="l"/>
              </a:tabLst>
            </a:pPr>
            <a:r>
              <a:rPr sz="1784" b="1" spc="-20" dirty="0">
                <a:latin typeface="Arial"/>
                <a:cs typeface="Arial"/>
                <a:hlinkClick r:id="rId3" action="ppaction://hlinksldjump"/>
              </a:rPr>
              <a:t>Today</a:t>
            </a:r>
            <a:endParaRPr sz="1784" dirty="0">
              <a:latin typeface="Arial"/>
              <a:cs typeface="Arial"/>
            </a:endParaRPr>
          </a:p>
          <a:p>
            <a:pPr>
              <a:spcBef>
                <a:spcPts val="723"/>
              </a:spcBef>
              <a:buClr>
                <a:srgbClr val="FFFFFF"/>
              </a:buClr>
              <a:buFont typeface="Arial"/>
              <a:buAutoNum type="arabicPlain"/>
            </a:pPr>
            <a:endParaRPr sz="1784" dirty="0">
              <a:latin typeface="Arial"/>
              <a:cs typeface="Arial"/>
            </a:endParaRPr>
          </a:p>
          <a:p>
            <a:pPr marL="765095" indent="-296978">
              <a:spcBef>
                <a:spcPts val="10"/>
              </a:spcBef>
              <a:buClr>
                <a:srgbClr val="FFFFFF"/>
              </a:buClr>
              <a:buSzPct val="88888"/>
              <a:buAutoNum type="arabicPlain"/>
              <a:tabLst>
                <a:tab pos="765095" algn="l"/>
              </a:tabLst>
            </a:pPr>
            <a:r>
              <a:rPr sz="1784" b="1" dirty="0">
                <a:latin typeface="Arial"/>
                <a:cs typeface="Arial"/>
                <a:hlinkClick r:id="rId4" action="ppaction://hlinksldjump"/>
              </a:rPr>
              <a:t>Functions</a:t>
            </a:r>
            <a:r>
              <a:rPr sz="1784" b="1" spc="-59" dirty="0">
                <a:latin typeface="Arial"/>
                <a:cs typeface="Arial"/>
                <a:hlinkClick r:id="rId4" action="ppaction://hlinksldjump"/>
              </a:rPr>
              <a:t> </a:t>
            </a:r>
            <a:r>
              <a:rPr sz="1784" b="1" dirty="0">
                <a:latin typeface="Arial"/>
                <a:cs typeface="Arial"/>
                <a:hlinkClick r:id="rId4" action="ppaction://hlinksldjump"/>
              </a:rPr>
              <a:t>of</a:t>
            </a:r>
            <a:r>
              <a:rPr sz="1784" b="1" spc="-50" dirty="0">
                <a:latin typeface="Arial"/>
                <a:cs typeface="Arial"/>
                <a:hlinkClick r:id="rId4" action="ppaction://hlinksldjump"/>
              </a:rPr>
              <a:t> </a:t>
            </a:r>
            <a:r>
              <a:rPr sz="1784" b="1" dirty="0">
                <a:latin typeface="Arial"/>
                <a:cs typeface="Arial"/>
                <a:hlinkClick r:id="rId4" action="ppaction://hlinksldjump"/>
              </a:rPr>
              <a:t>ML</a:t>
            </a:r>
            <a:r>
              <a:rPr sz="1784" b="1" spc="-50" dirty="0">
                <a:latin typeface="Arial"/>
                <a:cs typeface="Arial"/>
                <a:hlinkClick r:id="rId4" action="ppaction://hlinksldjump"/>
              </a:rPr>
              <a:t> </a:t>
            </a:r>
            <a:r>
              <a:rPr sz="1784" b="1" spc="-20" dirty="0">
                <a:latin typeface="Arial"/>
                <a:cs typeface="Arial"/>
                <a:hlinkClick r:id="rId4" action="ppaction://hlinksldjump"/>
              </a:rPr>
              <a:t>Algorithms</a:t>
            </a:r>
            <a:endParaRPr sz="1784" dirty="0">
              <a:latin typeface="Arial"/>
              <a:cs typeface="Arial"/>
            </a:endParaRPr>
          </a:p>
          <a:p>
            <a:pPr>
              <a:spcBef>
                <a:spcPts val="723"/>
              </a:spcBef>
              <a:buClr>
                <a:srgbClr val="FFFFFF"/>
              </a:buClr>
              <a:buFont typeface="Arial"/>
              <a:buAutoNum type="arabicPlain"/>
            </a:pPr>
            <a:endParaRPr sz="1784" dirty="0">
              <a:latin typeface="Arial"/>
              <a:cs typeface="Arial"/>
            </a:endParaRPr>
          </a:p>
          <a:p>
            <a:pPr marL="765095" indent="-296978">
              <a:buClr>
                <a:srgbClr val="FFFFFF"/>
              </a:buClr>
              <a:buSzPct val="88888"/>
              <a:buAutoNum type="arabicPlain"/>
              <a:tabLst>
                <a:tab pos="765095" algn="l"/>
              </a:tabLst>
            </a:pPr>
            <a:r>
              <a:rPr sz="1784" b="1" spc="-20" dirty="0">
                <a:latin typeface="Arial"/>
                <a:cs typeface="Arial"/>
                <a:hlinkClick r:id="rId5" action="ppaction://hlinksldjump"/>
              </a:rPr>
              <a:t>Derivatives</a:t>
            </a:r>
            <a:r>
              <a:rPr sz="1784" b="1" spc="-30" dirty="0">
                <a:latin typeface="Arial"/>
                <a:cs typeface="Arial"/>
                <a:hlinkClick r:id="rId5" action="ppaction://hlinksldjump"/>
              </a:rPr>
              <a:t> </a:t>
            </a:r>
            <a:r>
              <a:rPr sz="1784" b="1" dirty="0">
                <a:latin typeface="Arial"/>
                <a:cs typeface="Arial"/>
                <a:hlinkClick r:id="rId5" action="ppaction://hlinksldjump"/>
              </a:rPr>
              <a:t>of</a:t>
            </a:r>
            <a:r>
              <a:rPr sz="1784" b="1" spc="-30" dirty="0">
                <a:latin typeface="Arial"/>
                <a:cs typeface="Arial"/>
                <a:hlinkClick r:id="rId5" action="ppaction://hlinksldjump"/>
              </a:rPr>
              <a:t> </a:t>
            </a:r>
            <a:r>
              <a:rPr sz="1784" b="1" dirty="0">
                <a:latin typeface="Arial"/>
                <a:cs typeface="Arial"/>
                <a:hlinkClick r:id="rId5" action="ppaction://hlinksldjump"/>
              </a:rPr>
              <a:t>High</a:t>
            </a:r>
            <a:r>
              <a:rPr sz="1784" b="1" spc="-30" dirty="0">
                <a:latin typeface="Arial"/>
                <a:cs typeface="Arial"/>
                <a:hlinkClick r:id="rId5" action="ppaction://hlinksldjump"/>
              </a:rPr>
              <a:t> </a:t>
            </a:r>
            <a:r>
              <a:rPr sz="1784" b="1" dirty="0">
                <a:latin typeface="Arial"/>
                <a:cs typeface="Arial"/>
                <a:hlinkClick r:id="rId5" action="ppaction://hlinksldjump"/>
              </a:rPr>
              <a:t>Dimensional</a:t>
            </a:r>
            <a:r>
              <a:rPr sz="1784" b="1" spc="-30" dirty="0">
                <a:latin typeface="Arial"/>
                <a:cs typeface="Arial"/>
                <a:hlinkClick r:id="rId5" action="ppaction://hlinksldjump"/>
              </a:rPr>
              <a:t> </a:t>
            </a:r>
            <a:r>
              <a:rPr sz="1784" b="1" spc="-40" dirty="0">
                <a:latin typeface="Arial"/>
                <a:cs typeface="Arial"/>
                <a:hlinkClick r:id="rId5" action="ppaction://hlinksldjump"/>
              </a:rPr>
              <a:t>Data</a:t>
            </a:r>
            <a:endParaRPr sz="1784" dirty="0">
              <a:latin typeface="Arial"/>
              <a:cs typeface="Arial"/>
            </a:endParaRPr>
          </a:p>
          <a:p>
            <a:pPr marL="975244" marR="2803670">
              <a:lnSpc>
                <a:spcPct val="101000"/>
              </a:lnSpc>
            </a:pPr>
            <a:r>
              <a:rPr sz="1784" spc="-20" dirty="0">
                <a:latin typeface="Arial"/>
                <a:cs typeface="Arial"/>
                <a:hlinkClick r:id="rId6" action="ppaction://hlinksldjump"/>
              </a:rPr>
              <a:t>Examples</a:t>
            </a:r>
            <a:r>
              <a:rPr sz="1784" spc="-20" dirty="0">
                <a:latin typeface="Arial"/>
                <a:cs typeface="Arial"/>
              </a:rPr>
              <a:t> </a:t>
            </a:r>
            <a:r>
              <a:rPr sz="1784" spc="-20" dirty="0">
                <a:latin typeface="Arial"/>
                <a:cs typeface="Arial"/>
                <a:hlinkClick r:id="rId7" action="ppaction://hlinksldjump"/>
              </a:rPr>
              <a:t>Practice</a:t>
            </a:r>
            <a:endParaRPr sz="1784" dirty="0">
              <a:latin typeface="Arial"/>
              <a:cs typeface="Arial"/>
            </a:endParaRPr>
          </a:p>
          <a:p>
            <a:pPr marL="975244">
              <a:spcBef>
                <a:spcPts val="20"/>
              </a:spcBef>
            </a:pPr>
            <a:r>
              <a:rPr sz="1784" dirty="0">
                <a:latin typeface="Arial"/>
                <a:cs typeface="Arial"/>
                <a:hlinkClick r:id="rId8" action="ppaction://hlinksldjump"/>
              </a:rPr>
              <a:t>The</a:t>
            </a:r>
            <a:r>
              <a:rPr sz="1784" spc="-89" dirty="0">
                <a:latin typeface="Arial"/>
                <a:cs typeface="Arial"/>
                <a:hlinkClick r:id="rId8" action="ppaction://hlinksldjump"/>
              </a:rPr>
              <a:t> </a:t>
            </a:r>
            <a:r>
              <a:rPr sz="1784" dirty="0">
                <a:latin typeface="Arial"/>
                <a:cs typeface="Arial"/>
                <a:hlinkClick r:id="rId8" action="ppaction://hlinksldjump"/>
              </a:rPr>
              <a:t>Regression</a:t>
            </a:r>
            <a:r>
              <a:rPr sz="1784" spc="-79" dirty="0">
                <a:latin typeface="Arial"/>
                <a:cs typeface="Arial"/>
                <a:hlinkClick r:id="rId8" action="ppaction://hlinksldjump"/>
              </a:rPr>
              <a:t> </a:t>
            </a:r>
            <a:r>
              <a:rPr sz="1784" spc="-20" dirty="0">
                <a:latin typeface="Arial"/>
                <a:cs typeface="Arial"/>
                <a:hlinkClick r:id="rId8" action="ppaction://hlinksldjump"/>
              </a:rPr>
              <a:t>Objective</a:t>
            </a:r>
            <a:endParaRPr sz="1784" dirty="0">
              <a:latin typeface="Arial"/>
              <a:cs typeface="Arial"/>
            </a:endParaRPr>
          </a:p>
          <a:p>
            <a:pPr>
              <a:spcBef>
                <a:spcPts val="723"/>
              </a:spcBef>
            </a:pPr>
            <a:endParaRPr sz="1784" dirty="0">
              <a:latin typeface="Arial"/>
              <a:cs typeface="Arial"/>
            </a:endParaRPr>
          </a:p>
          <a:p>
            <a:pPr marL="765095" indent="-296978">
              <a:buClr>
                <a:srgbClr val="FFFFFF"/>
              </a:buClr>
              <a:buSzPct val="88888"/>
              <a:buAutoNum type="arabicPlain" startAt="4"/>
              <a:tabLst>
                <a:tab pos="765095" algn="l"/>
              </a:tabLst>
            </a:pPr>
            <a:r>
              <a:rPr sz="1784" b="1" dirty="0">
                <a:latin typeface="Arial"/>
                <a:cs typeface="Arial"/>
                <a:hlinkClick r:id="rId9" action="ppaction://hlinksldjump"/>
              </a:rPr>
              <a:t>Other</a:t>
            </a:r>
            <a:r>
              <a:rPr sz="1784" b="1" spc="-59" dirty="0">
                <a:latin typeface="Arial"/>
                <a:cs typeface="Arial"/>
                <a:hlinkClick r:id="rId9" action="ppaction://hlinksldjump"/>
              </a:rPr>
              <a:t> </a:t>
            </a:r>
            <a:r>
              <a:rPr sz="1784" b="1" spc="-20" dirty="0">
                <a:latin typeface="Arial"/>
                <a:cs typeface="Arial"/>
                <a:hlinkClick r:id="rId9" action="ppaction://hlinksldjump"/>
              </a:rPr>
              <a:t>Functions</a:t>
            </a:r>
            <a:endParaRPr sz="1784" dirty="0">
              <a:latin typeface="Arial"/>
              <a:cs typeface="Arial"/>
            </a:endParaRPr>
          </a:p>
          <a:p>
            <a:pPr marL="975244">
              <a:spcBef>
                <a:spcPts val="30"/>
              </a:spcBef>
            </a:pPr>
            <a:r>
              <a:rPr sz="1784" spc="-20" dirty="0">
                <a:latin typeface="Arial"/>
                <a:cs typeface="Arial"/>
                <a:hlinkClick r:id="" action="ppaction://noaction"/>
              </a:rPr>
              <a:t>Practice</a:t>
            </a:r>
            <a:endParaRPr sz="1784" dirty="0">
              <a:latin typeface="Arial"/>
              <a:cs typeface="Arial"/>
            </a:endParaRPr>
          </a:p>
          <a:p>
            <a:pPr>
              <a:spcBef>
                <a:spcPts val="723"/>
              </a:spcBef>
            </a:pPr>
            <a:endParaRPr sz="1784" dirty="0">
              <a:latin typeface="Arial"/>
              <a:cs typeface="Arial"/>
            </a:endParaRPr>
          </a:p>
          <a:p>
            <a:pPr marL="765095" indent="-296978">
              <a:buClr>
                <a:srgbClr val="FFFFFF"/>
              </a:buClr>
              <a:buSzPct val="88888"/>
              <a:buAutoNum type="arabicPlain" startAt="5"/>
              <a:tabLst>
                <a:tab pos="765095" algn="l"/>
              </a:tabLst>
            </a:pPr>
            <a:r>
              <a:rPr sz="1784" b="1" dirty="0">
                <a:latin typeface="Arial"/>
                <a:cs typeface="Arial"/>
                <a:hlinkClick r:id="" action="ppaction://noaction"/>
              </a:rPr>
              <a:t>Using</a:t>
            </a:r>
            <a:r>
              <a:rPr sz="1784" b="1" spc="-59" dirty="0">
                <a:latin typeface="Arial"/>
                <a:cs typeface="Arial"/>
                <a:hlinkClick r:id="" action="ppaction://noaction"/>
              </a:rPr>
              <a:t> </a:t>
            </a:r>
            <a:r>
              <a:rPr sz="1784" b="1" dirty="0">
                <a:latin typeface="Arial"/>
                <a:cs typeface="Arial"/>
                <a:hlinkClick r:id="" action="ppaction://noaction"/>
              </a:rPr>
              <a:t>autograd</a:t>
            </a:r>
            <a:r>
              <a:rPr sz="1784" b="1" spc="-59" dirty="0">
                <a:latin typeface="Arial"/>
                <a:cs typeface="Arial"/>
                <a:hlinkClick r:id="" action="ppaction://noaction"/>
              </a:rPr>
              <a:t> </a:t>
            </a:r>
            <a:r>
              <a:rPr sz="1784" b="1" dirty="0">
                <a:latin typeface="Arial"/>
                <a:cs typeface="Arial"/>
                <a:hlinkClick r:id="" action="ppaction://noaction"/>
              </a:rPr>
              <a:t>in</a:t>
            </a:r>
            <a:r>
              <a:rPr sz="1784" b="1" spc="-59" dirty="0">
                <a:latin typeface="Arial"/>
                <a:cs typeface="Arial"/>
                <a:hlinkClick r:id="" action="ppaction://noaction"/>
              </a:rPr>
              <a:t> </a:t>
            </a:r>
            <a:r>
              <a:rPr sz="1784" b="1" spc="-20" dirty="0">
                <a:latin typeface="Arial"/>
                <a:cs typeface="Arial"/>
                <a:hlinkClick r:id="" action="ppaction://noaction"/>
              </a:rPr>
              <a:t>Python</a:t>
            </a:r>
            <a:endParaRPr sz="1784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EE87E-43D7-75A4-C559-E008DEA94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388"/>
            <a:ext cx="10515600" cy="1325563"/>
          </a:xfrm>
        </p:spPr>
        <p:txBody>
          <a:bodyPr/>
          <a:lstStyle/>
          <a:p>
            <a:r>
              <a:rPr lang="en-US"/>
              <a:t>The Perceptron: the</a:t>
            </a:r>
            <a:r>
              <a:rPr lang="es-ES"/>
              <a:t> Minsky-Papert </a:t>
            </a:r>
            <a:r>
              <a:rPr lang="en-US"/>
              <a:t>version of the M-P, which add weights</a:t>
            </a:r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32CA69-B10F-D986-4B13-B797DBB4A2A4}"/>
                  </a:ext>
                </a:extLst>
              </p14:cNvPr>
              <p14:cNvContentPartPr/>
              <p14:nvPr/>
            </p14:nvContentPartPr>
            <p14:xfrm>
              <a:off x="8293005" y="2138393"/>
              <a:ext cx="1477800" cy="1440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32CA69-B10F-D986-4B13-B797DBB4A2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2205" y="2127593"/>
                <a:ext cx="149904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099C5A-1195-8FCE-7A4C-F70FC23377E0}"/>
                  </a:ext>
                </a:extLst>
              </p14:cNvPr>
              <p14:cNvContentPartPr/>
              <p14:nvPr/>
            </p14:nvContentPartPr>
            <p14:xfrm>
              <a:off x="7035885" y="1833833"/>
              <a:ext cx="1377360" cy="72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099C5A-1195-8FCE-7A4C-F70FC23377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5085" y="1823033"/>
                <a:ext cx="1398600" cy="7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EE8F50-8684-0A97-AB3C-048DBF1773E1}"/>
                  </a:ext>
                </a:extLst>
              </p14:cNvPr>
              <p14:cNvContentPartPr/>
              <p14:nvPr/>
            </p14:nvContentPartPr>
            <p14:xfrm>
              <a:off x="9016245" y="2233433"/>
              <a:ext cx="12960" cy="1301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EE8F50-8684-0A97-AB3C-048DBF1773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5445" y="2222633"/>
                <a:ext cx="34200" cy="13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4E88E20-4326-28D7-1AB9-2800E71E6D45}"/>
                  </a:ext>
                </a:extLst>
              </p14:cNvPr>
              <p14:cNvContentPartPr/>
              <p14:nvPr/>
            </p14:nvContentPartPr>
            <p14:xfrm>
              <a:off x="9785925" y="2760833"/>
              <a:ext cx="934560" cy="295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4E88E20-4326-28D7-1AB9-2800E71E6D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71519" y="2750033"/>
                <a:ext cx="95941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D603A7B-34DA-C9DC-8463-E1AAF233471C}"/>
                  </a:ext>
                </a:extLst>
              </p14:cNvPr>
              <p14:cNvContentPartPr/>
              <p14:nvPr/>
            </p14:nvContentPartPr>
            <p14:xfrm>
              <a:off x="7274565" y="2025353"/>
              <a:ext cx="12960" cy="201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D603A7B-34DA-C9DC-8463-E1AAF233471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63765" y="2014553"/>
                <a:ext cx="342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B14A7B4-4DFF-EB6F-E0E5-B56B48D3DEDE}"/>
                  </a:ext>
                </a:extLst>
              </p14:cNvPr>
              <p14:cNvContentPartPr/>
              <p14:nvPr/>
            </p14:nvContentPartPr>
            <p14:xfrm>
              <a:off x="9188693" y="2733040"/>
              <a:ext cx="176400" cy="408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B14A7B4-4DFF-EB6F-E0E5-B56B48D3DED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77893" y="2722240"/>
                <a:ext cx="19764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A762C8-FD57-2663-1DD6-9BCCD951E1CC}"/>
                  </a:ext>
                </a:extLst>
              </p14:cNvPr>
              <p14:cNvContentPartPr/>
              <p14:nvPr/>
            </p14:nvContentPartPr>
            <p14:xfrm>
              <a:off x="8691893" y="2776960"/>
              <a:ext cx="119880" cy="352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A762C8-FD57-2663-1DD6-9BCCD951E1C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81093" y="2766160"/>
                <a:ext cx="14112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D6DD6A0-3FF6-CAE7-4FC3-2693E64F8A89}"/>
                  </a:ext>
                </a:extLst>
              </p14:cNvPr>
              <p14:cNvContentPartPr/>
              <p14:nvPr/>
            </p14:nvContentPartPr>
            <p14:xfrm>
              <a:off x="6776578" y="2892304"/>
              <a:ext cx="1603080" cy="1426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D6DD6A0-3FF6-CAE7-4FC3-2693E64F8A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65778" y="2881504"/>
                <a:ext cx="1624320" cy="14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74C1A2B-FDC6-8FEC-C769-A32251552844}"/>
                  </a:ext>
                </a:extLst>
              </p14:cNvPr>
              <p14:cNvContentPartPr/>
              <p14:nvPr/>
            </p14:nvContentPartPr>
            <p14:xfrm>
              <a:off x="9201703" y="679240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74C1A2B-FDC6-8FEC-C769-A3225155284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195583" y="67862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3B49B99-1741-921A-B0ED-AC19A7C600EB}"/>
                  </a:ext>
                </a:extLst>
              </p14:cNvPr>
              <p14:cNvContentPartPr/>
              <p14:nvPr/>
            </p14:nvContentPartPr>
            <p14:xfrm>
              <a:off x="7582158" y="2613889"/>
              <a:ext cx="327240" cy="245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3B49B99-1741-921A-B0ED-AC19A7C600E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71358" y="2603073"/>
                <a:ext cx="348480" cy="267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F3D8E9D-0F3C-C827-F7C3-53F39E9DD8B3}"/>
                  </a:ext>
                </a:extLst>
              </p14:cNvPr>
              <p14:cNvContentPartPr/>
              <p14:nvPr/>
            </p14:nvContentPartPr>
            <p14:xfrm>
              <a:off x="7890318" y="1903609"/>
              <a:ext cx="264600" cy="258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F3D8E9D-0F3C-C827-F7C3-53F39E9DD8B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879503" y="1892809"/>
                <a:ext cx="285869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502461D-F40A-4EC1-5865-9424C40EDB95}"/>
                  </a:ext>
                </a:extLst>
              </p14:cNvPr>
              <p14:cNvContentPartPr/>
              <p14:nvPr/>
            </p14:nvContentPartPr>
            <p14:xfrm>
              <a:off x="7632558" y="3305449"/>
              <a:ext cx="289440" cy="254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502461D-F40A-4EC1-5865-9424C40EDB9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621758" y="3294649"/>
                <a:ext cx="310680" cy="2757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8E3DEA6-8B12-5001-140C-333564F95EDB}"/>
              </a:ext>
            </a:extLst>
          </p:cNvPr>
          <p:cNvSpPr txBox="1"/>
          <p:nvPr/>
        </p:nvSpPr>
        <p:spPr>
          <a:xfrm>
            <a:off x="1411184" y="4649511"/>
            <a:ext cx="9089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Includes numerical weights, W</a:t>
            </a:r>
            <a:r>
              <a:rPr lang="en-US" sz="2400" baseline="-25000"/>
              <a:t>i</a:t>
            </a:r>
            <a:r>
              <a:rPr lang="en-US" sz="2400"/>
              <a:t>, which measures the importance of X</a:t>
            </a:r>
            <a:r>
              <a:rPr lang="en-US" sz="2400" baseline="-25000"/>
              <a:t>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</a:t>
            </a:r>
            <a:r>
              <a:rPr lang="en-US" sz="2400" baseline="-25000"/>
              <a:t>i</a:t>
            </a:r>
            <a:r>
              <a:rPr lang="en-US" sz="2400"/>
              <a:t> can be learned (they can change)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15AA5A0-548A-0E40-E58B-AE2BF0C489E2}"/>
                  </a:ext>
                </a:extLst>
              </p14:cNvPr>
              <p14:cNvContentPartPr/>
              <p14:nvPr/>
            </p14:nvContentPartPr>
            <p14:xfrm>
              <a:off x="2101624" y="2394533"/>
              <a:ext cx="1477800" cy="1440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15AA5A0-548A-0E40-E58B-AE2BF0C489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0824" y="2383733"/>
                <a:ext cx="149904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2415625-6488-229B-66BC-19446FF1B1BF}"/>
                  </a:ext>
                </a:extLst>
              </p14:cNvPr>
              <p14:cNvContentPartPr/>
              <p14:nvPr/>
            </p14:nvContentPartPr>
            <p14:xfrm>
              <a:off x="844504" y="2089973"/>
              <a:ext cx="1377360" cy="720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2415625-6488-229B-66BC-19446FF1B1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3704" y="2079173"/>
                <a:ext cx="1398600" cy="7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DECD303-D1A0-87A8-CABF-BAE40467AE5A}"/>
                  </a:ext>
                </a:extLst>
              </p14:cNvPr>
              <p14:cNvContentPartPr/>
              <p14:nvPr/>
            </p14:nvContentPartPr>
            <p14:xfrm>
              <a:off x="2824864" y="2489573"/>
              <a:ext cx="12960" cy="1301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DECD303-D1A0-87A8-CABF-BAE40467AE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14064" y="2478773"/>
                <a:ext cx="34200" cy="13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2DBC6D0-D82C-A15B-8CB6-03486129D2DB}"/>
                  </a:ext>
                </a:extLst>
              </p14:cNvPr>
              <p14:cNvContentPartPr/>
              <p14:nvPr/>
            </p14:nvContentPartPr>
            <p14:xfrm>
              <a:off x="3594544" y="3016973"/>
              <a:ext cx="934560" cy="295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2DBC6D0-D82C-A15B-8CB6-03486129D2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80138" y="3006173"/>
                <a:ext cx="95941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50813E6-66C4-1286-8B5D-2F79AC2A6C02}"/>
                  </a:ext>
                </a:extLst>
              </p14:cNvPr>
              <p14:cNvContentPartPr/>
              <p14:nvPr/>
            </p14:nvContentPartPr>
            <p14:xfrm>
              <a:off x="4641784" y="2822213"/>
              <a:ext cx="773640" cy="484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50813E6-66C4-1286-8B5D-2F79AC2A6C0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30989" y="2811413"/>
                <a:ext cx="79487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3B802F9-A379-0FDB-ABD6-6582FAD1FBF8}"/>
                  </a:ext>
                </a:extLst>
              </p14:cNvPr>
              <p14:cNvContentPartPr/>
              <p14:nvPr/>
            </p14:nvContentPartPr>
            <p14:xfrm>
              <a:off x="5490664" y="2860013"/>
              <a:ext cx="201600" cy="522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3B802F9-A379-0FDB-ABD6-6582FAD1FBF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479864" y="2849213"/>
                <a:ext cx="22284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F578630-941B-4675-F83A-C9F560270BBA}"/>
                  </a:ext>
                </a:extLst>
              </p14:cNvPr>
              <p14:cNvContentPartPr/>
              <p14:nvPr/>
            </p14:nvContentPartPr>
            <p14:xfrm>
              <a:off x="1083184" y="2281493"/>
              <a:ext cx="12960" cy="201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F578630-941B-4675-F83A-C9F560270BB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2384" y="2270693"/>
                <a:ext cx="342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70122D7-B85C-3CF6-CA04-80EDAE9C9E77}"/>
                  </a:ext>
                </a:extLst>
              </p14:cNvPr>
              <p14:cNvContentPartPr/>
              <p14:nvPr/>
            </p14:nvContentPartPr>
            <p14:xfrm>
              <a:off x="2997312" y="2989180"/>
              <a:ext cx="176400" cy="4082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70122D7-B85C-3CF6-CA04-80EDAE9C9E7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86512" y="2978380"/>
                <a:ext cx="19764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20A509E-063D-294F-F934-1830558B5E6E}"/>
                  </a:ext>
                </a:extLst>
              </p14:cNvPr>
              <p14:cNvContentPartPr/>
              <p14:nvPr/>
            </p14:nvContentPartPr>
            <p14:xfrm>
              <a:off x="2500512" y="3033100"/>
              <a:ext cx="119880" cy="352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20A509E-063D-294F-F934-1830558B5E6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89712" y="3022300"/>
                <a:ext cx="14112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DD0D67A-9BC8-9AE3-D792-CDC25B0579A3}"/>
                  </a:ext>
                </a:extLst>
              </p14:cNvPr>
              <p14:cNvContentPartPr/>
              <p14:nvPr/>
            </p14:nvContentPartPr>
            <p14:xfrm>
              <a:off x="585197" y="3148444"/>
              <a:ext cx="1603080" cy="14263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DD0D67A-9BC8-9AE3-D792-CDC25B0579A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4397" y="3137644"/>
                <a:ext cx="1624320" cy="14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9563F4B-9771-739C-5241-6FE275E9DA7B}"/>
                  </a:ext>
                </a:extLst>
              </p14:cNvPr>
              <p14:cNvContentPartPr/>
              <p14:nvPr/>
            </p14:nvContentPartPr>
            <p14:xfrm>
              <a:off x="2372181" y="4139637"/>
              <a:ext cx="1247040" cy="478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9563F4B-9771-739C-5241-6FE275E9DA7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361381" y="4128837"/>
                <a:ext cx="126828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4CE7B44-9721-BADF-C5E8-981A931A6FAE}"/>
                  </a:ext>
                </a:extLst>
              </p14:cNvPr>
              <p14:cNvContentPartPr/>
              <p14:nvPr/>
            </p14:nvContentPartPr>
            <p14:xfrm>
              <a:off x="8541861" y="4014357"/>
              <a:ext cx="760680" cy="461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4CE7B44-9721-BADF-C5E8-981A931A6FA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526381" y="3998877"/>
                <a:ext cx="791280" cy="49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5251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1D13-EC1A-F16E-E8F9-92E6E0541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75" y="375635"/>
            <a:ext cx="11385332" cy="1325563"/>
          </a:xfrm>
        </p:spPr>
        <p:txBody>
          <a:bodyPr>
            <a:normAutofit fontScale="90000"/>
          </a:bodyPr>
          <a:lstStyle/>
          <a:p>
            <a:r>
              <a:rPr lang="en-US"/>
              <a:t>The Perceptron is activated with a step function, which is kind of harsh. There are other activation functions</a:t>
            </a:r>
            <a:br>
              <a:rPr lang="en-US"/>
            </a:br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5CBEC14-E88C-CC75-39CA-92F9C5CAE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6877" y="1825625"/>
            <a:ext cx="9198245" cy="4351338"/>
          </a:xfrm>
        </p:spPr>
      </p:pic>
    </p:spTree>
    <p:extLst>
      <p:ext uri="{BB962C8B-B14F-4D97-AF65-F5344CB8AC3E}">
        <p14:creationId xmlns:p14="http://schemas.microsoft.com/office/powerpoint/2010/main" val="163666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3958-5D6F-4311-6C65-49553076E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057" y="0"/>
            <a:ext cx="10515600" cy="1325563"/>
          </a:xfrm>
        </p:spPr>
        <p:txBody>
          <a:bodyPr/>
          <a:lstStyle/>
          <a:p>
            <a:r>
              <a:rPr lang="en-US"/>
              <a:t>The logistic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03F25B-B19E-A0FD-4425-083A3BF1B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5229" y="975811"/>
            <a:ext cx="7376330" cy="341588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BBBFA4-5E39-C402-95EB-52E236D964D3}"/>
              </a:ext>
            </a:extLst>
          </p:cNvPr>
          <p:cNvSpPr txBox="1"/>
          <p:nvPr/>
        </p:nvSpPr>
        <p:spPr>
          <a:xfrm>
            <a:off x="848708" y="4270701"/>
            <a:ext cx="1033429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>
                <a:effectLst/>
                <a:latin typeface="Helvetica" pitchFamily="2" charset="0"/>
              </a:rPr>
            </a:br>
            <a:r>
              <a:rPr lang="en-US" sz="2400">
                <a:solidFill>
                  <a:srgbClr val="242424"/>
                </a:solidFill>
                <a:latin typeface="Helvetica" pitchFamily="2" charset="0"/>
              </a:rPr>
              <a:t>No </a:t>
            </a:r>
            <a:r>
              <a:rPr lang="en-US" sz="2400">
                <a:solidFill>
                  <a:srgbClr val="242424"/>
                </a:solidFill>
                <a:effectLst/>
                <a:latin typeface="Helvetica" pitchFamily="2" charset="0"/>
              </a:rPr>
              <a:t>sharp transition around </a:t>
            </a:r>
            <a:r>
              <a:rPr lang="en-US" sz="2400" b="1">
                <a:solidFill>
                  <a:srgbClr val="242424"/>
                </a:solidFill>
                <a:effectLst/>
                <a:latin typeface="Helvetica" pitchFamily="2" charset="0"/>
              </a:rPr>
              <a:t>w</a:t>
            </a:r>
            <a:r>
              <a:rPr lang="en-US" sz="2400" b="1" baseline="-25000">
                <a:solidFill>
                  <a:srgbClr val="242424"/>
                </a:solidFill>
                <a:effectLst/>
                <a:latin typeface="Helvetica" pitchFamily="2" charset="0"/>
              </a:rPr>
              <a:t>0</a:t>
            </a:r>
            <a:r>
              <a:rPr lang="en-US" sz="2400">
                <a:solidFill>
                  <a:srgbClr val="242424"/>
                </a:solidFill>
                <a:effectLst/>
                <a:latin typeface="Helvetica" pitchFamily="2" charset="0"/>
              </a:rPr>
              <a:t>. </a:t>
            </a:r>
            <a:r>
              <a:rPr lang="en-US" sz="2400">
                <a:solidFill>
                  <a:srgbClr val="242424"/>
                </a:solidFill>
                <a:latin typeface="Helvetica" pitchFamily="2" charset="0"/>
              </a:rPr>
              <a:t>T</a:t>
            </a:r>
            <a:r>
              <a:rPr lang="en-US" sz="2400">
                <a:solidFill>
                  <a:srgbClr val="242424"/>
                </a:solidFill>
                <a:effectLst/>
                <a:latin typeface="Helvetica" pitchFamily="2" charset="0"/>
              </a:rPr>
              <a:t>he output is no longer binary but a real value between 0 and 1, which can be interpreted as a probability. Thus, instead of yes/no decision, we get the probability of yes. The output here is </a:t>
            </a:r>
            <a:r>
              <a:rPr lang="en-US" sz="2400" b="1">
                <a:solidFill>
                  <a:srgbClr val="242424"/>
                </a:solidFill>
                <a:effectLst/>
                <a:latin typeface="Helvetica" pitchFamily="2" charset="0"/>
              </a:rPr>
              <a:t>smooth</a:t>
            </a:r>
            <a:r>
              <a:rPr lang="en-US" sz="2400">
                <a:solidFill>
                  <a:srgbClr val="242424"/>
                </a:solidFill>
                <a:effectLst/>
                <a:latin typeface="Helvetica" pitchFamily="2" charset="0"/>
              </a:rPr>
              <a:t>, </a:t>
            </a:r>
            <a:r>
              <a:rPr lang="en-US" sz="2400" b="1">
                <a:solidFill>
                  <a:srgbClr val="242424"/>
                </a:solidFill>
                <a:effectLst/>
                <a:latin typeface="Helvetica" pitchFamily="2" charset="0"/>
              </a:rPr>
              <a:t>continuous </a:t>
            </a:r>
            <a:r>
              <a:rPr lang="en-US" sz="2400">
                <a:solidFill>
                  <a:srgbClr val="242424"/>
                </a:solidFill>
                <a:effectLst/>
                <a:latin typeface="Helvetica" pitchFamily="2" charset="0"/>
              </a:rPr>
              <a:t>and </a:t>
            </a:r>
            <a:r>
              <a:rPr lang="en-US" sz="2400" b="1">
                <a:solidFill>
                  <a:srgbClr val="242424"/>
                </a:solidFill>
                <a:effectLst/>
                <a:latin typeface="Helvetica" pitchFamily="2" charset="0"/>
              </a:rPr>
              <a:t>differentiable (this is important for neural networks -backpropagation</a:t>
            </a:r>
            <a:endParaRPr lang="en-US" sz="2400">
              <a:solidFill>
                <a:srgbClr val="242424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218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DB44F-415D-6319-0152-1461DE906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types of Sigmoid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B3E69D-AFA5-A195-754E-5DA8343E0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3413" y="1825625"/>
            <a:ext cx="9105174" cy="4351338"/>
          </a:xfrm>
        </p:spPr>
      </p:pic>
    </p:spTree>
    <p:extLst>
      <p:ext uri="{BB962C8B-B14F-4D97-AF65-F5344CB8AC3E}">
        <p14:creationId xmlns:p14="http://schemas.microsoft.com/office/powerpoint/2010/main" val="396736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E603-986A-483C-4E4D-19EEA92A5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55" y="0"/>
            <a:ext cx="10515600" cy="1325563"/>
          </a:xfrm>
        </p:spPr>
        <p:txBody>
          <a:bodyPr/>
          <a:lstStyle/>
          <a:p>
            <a:r>
              <a:rPr lang="en-US"/>
              <a:t>Scary Smart: a brief comment on how robots learn vs. how we learn</a:t>
            </a:r>
          </a:p>
        </p:txBody>
      </p:sp>
      <p:pic>
        <p:nvPicPr>
          <p:cNvPr id="1026" name="Picture 2" descr="Scary Smart by Mo Gawdat – Quick Book Review |">
            <a:extLst>
              <a:ext uri="{FF2B5EF4-FFF2-40B4-BE49-F238E27FC236}">
                <a16:creationId xmlns:a16="http://schemas.microsoft.com/office/drawing/2014/main" id="{2CE32828-C974-7C30-9812-7125D45F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073" y="1325563"/>
            <a:ext cx="71628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230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44795-5726-A1AE-467B-ADD6A61B1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43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In </a:t>
            </a:r>
            <a:r>
              <a:rPr lang="en-US" i="1"/>
              <a:t>Scary Smart</a:t>
            </a:r>
            <a:r>
              <a:rPr lang="en-US"/>
              <a:t>, Mo </a:t>
            </a:r>
            <a:r>
              <a:rPr lang="en-US" err="1"/>
              <a:t>Gawdat</a:t>
            </a:r>
            <a:r>
              <a:rPr lang="en-US"/>
              <a:t> tells the story of how robots learn.</a:t>
            </a:r>
          </a:p>
          <a:p>
            <a:pPr marL="0" indent="0">
              <a:buNone/>
            </a:pPr>
            <a:r>
              <a:rPr lang="en-US"/>
              <a:t> 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Once a robot learns something, the other robots learnt the same immediately (the robot that first learn simply passes the software to the others).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This is different to how humans learn. It takes time for humans to transmit knowledge.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02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C360-7C4F-ED8D-C16E-56D99A28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88"/>
            <a:ext cx="10515600" cy="1325563"/>
          </a:xfrm>
        </p:spPr>
        <p:txBody>
          <a:bodyPr/>
          <a:lstStyle/>
          <a:p>
            <a:r>
              <a:rPr lang="en-US"/>
              <a:t>AI vs. our 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6D7B-5C76-E7B6-3F6A-1B41301B4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hlinkClick r:id="rId3"/>
              </a:rPr>
              <a:t>https://www.youtube.com/watch?v=pPP5JpPP4sU</a:t>
            </a:r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91C0B-6D90-6B07-3F32-3247EAA59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459" y="1126122"/>
            <a:ext cx="8063345" cy="44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65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FECF-14C6-3DE1-0AD8-76EFC50D9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33871-E795-9DC8-5541-170CB651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computers: use logic gates, CPUs, and GPUs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Quantum computers: exploit quantum mechanics for computation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Neuromorphic computers: mimic the structure and function of the human brain</a:t>
            </a:r>
          </a:p>
        </p:txBody>
      </p:sp>
    </p:spTree>
    <p:extLst>
      <p:ext uri="{BB962C8B-B14F-4D97-AF65-F5344CB8AC3E}">
        <p14:creationId xmlns:p14="http://schemas.microsoft.com/office/powerpoint/2010/main" val="151060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35EE2-AFD8-FC21-94E2-57F57697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ReLU</a:t>
            </a:r>
            <a:r>
              <a:rPr lang="en-US"/>
              <a:t> and Sigmoid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DC2C1-749B-8C8E-850D-45992D40C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activation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Next we look at their derivatives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67EB2-500A-D1CB-8A71-A637957A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72" y="2520212"/>
            <a:ext cx="72898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84E7CA-8EB9-B999-19A4-310A4900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72" y="3753589"/>
            <a:ext cx="6197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31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0B5C44E-B1B4-F3BB-2A65-E2CF76E00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74" y="140046"/>
            <a:ext cx="10227705" cy="65285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4943611-62B3-5040-8941-DFDBB2E6136A}"/>
                  </a:ext>
                </a:extLst>
              </p14:cNvPr>
              <p14:cNvContentPartPr/>
              <p14:nvPr/>
            </p14:nvContentPartPr>
            <p14:xfrm>
              <a:off x="1384341" y="3010355"/>
              <a:ext cx="9697680" cy="218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4943611-62B3-5040-8941-DFDBB2E613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8862" y="2994900"/>
                <a:ext cx="9728279" cy="24943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83E66CB-6CF0-2BF3-0316-7238A7198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37" y="285836"/>
            <a:ext cx="10153325" cy="627334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9183C52-6D35-D50F-17F3-3FD2947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31" y="141764"/>
            <a:ext cx="9885633" cy="65744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359D06-CF99-07CC-1790-6329809B9C72}"/>
                  </a:ext>
                </a:extLst>
              </p14:cNvPr>
              <p14:cNvContentPartPr/>
              <p14:nvPr/>
            </p14:nvContentPartPr>
            <p14:xfrm>
              <a:off x="7546101" y="2305835"/>
              <a:ext cx="2336400" cy="744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359D06-CF99-07CC-1790-6329809B9C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30621" y="2290362"/>
                <a:ext cx="2367000" cy="77470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152CE78-FF81-37BC-FED7-9187D7432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24" y="166229"/>
            <a:ext cx="9812061" cy="652554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63176D-8A2E-7039-462D-94854D6D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075" y="3702269"/>
            <a:ext cx="7431810" cy="1813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F729F-7CD6-A139-664A-83E1DB73DFEE}"/>
              </a:ext>
            </a:extLst>
          </p:cNvPr>
          <p:cNvSpPr txBox="1"/>
          <p:nvPr/>
        </p:nvSpPr>
        <p:spPr>
          <a:xfrm>
            <a:off x="630620" y="325821"/>
            <a:ext cx="1027911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L1 regularization: </a:t>
            </a:r>
            <a:r>
              <a:rPr lang="en-US" sz="2800"/>
              <a:t>We know that f(w) is the loss function for the regression model. </a:t>
            </a:r>
          </a:p>
          <a:p>
            <a:endParaRPr lang="en-US"/>
          </a:p>
          <a:p>
            <a:r>
              <a:rPr lang="en-US" sz="2400">
                <a:highlight>
                  <a:srgbClr val="FFFF00"/>
                </a:highlight>
              </a:rPr>
              <a:t>Question, what do you think the last term on f(w), the term that contains the norm, does to the loss function?</a:t>
            </a:r>
          </a:p>
          <a:p>
            <a:endParaRPr lang="en-US" sz="2400">
              <a:highlight>
                <a:srgbClr val="FFFF00"/>
              </a:highlight>
            </a:endParaRPr>
          </a:p>
          <a:p>
            <a:r>
              <a:rPr lang="en-US" sz="2400">
                <a:highlight>
                  <a:srgbClr val="FFFF00"/>
                </a:highlight>
              </a:rPr>
              <a:t>Clue: it’s a penalty. What type of penalty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B444C-D454-1174-1E84-DC7D4C7DF2B9}"/>
              </a:ext>
            </a:extLst>
          </p:cNvPr>
          <p:cNvSpPr txBox="1"/>
          <p:nvPr/>
        </p:nvSpPr>
        <p:spPr>
          <a:xfrm>
            <a:off x="462456" y="5448934"/>
            <a:ext cx="11056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highlight>
                  <a:srgbClr val="FF0000"/>
                </a:highlight>
              </a:rPr>
              <a:t>L1 regularization promotes sparsity in the weight vector, which means it encourages models where many weights are set to exactly </a:t>
            </a:r>
            <a:r>
              <a:rPr lang="en-US" sz="2400" b="1">
                <a:highlight>
                  <a:srgbClr val="FF0000"/>
                </a:highlight>
              </a:rPr>
              <a:t>zero</a:t>
            </a:r>
            <a:r>
              <a:rPr lang="en-US" sz="2400">
                <a:highlight>
                  <a:srgbClr val="FF0000"/>
                </a:highlight>
              </a:rPr>
              <a:t>. </a:t>
            </a:r>
            <a:endParaRPr lang="en-US" sz="240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09282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79189A-3DAD-3BCF-FB46-3CD57A5C899E}"/>
              </a:ext>
            </a:extLst>
          </p:cNvPr>
          <p:cNvSpPr txBox="1"/>
          <p:nvPr/>
        </p:nvSpPr>
        <p:spPr>
          <a:xfrm>
            <a:off x="1839642" y="323557"/>
            <a:ext cx="8512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Geometrical interpretation of L1 regularization (Lasso)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06E07-F3FF-E08C-DFC5-8227C872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1016000"/>
            <a:ext cx="4940300" cy="482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0CD55-1AED-7376-A07B-407474D0808A}"/>
              </a:ext>
            </a:extLst>
          </p:cNvPr>
          <p:cNvSpPr txBox="1"/>
          <p:nvPr/>
        </p:nvSpPr>
        <p:spPr>
          <a:xfrm>
            <a:off x="3713875" y="917524"/>
            <a:ext cx="472674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F2199-B83A-83FF-EB03-586054888DD7}"/>
              </a:ext>
            </a:extLst>
          </p:cNvPr>
          <p:cNvSpPr txBox="1"/>
          <p:nvPr/>
        </p:nvSpPr>
        <p:spPr>
          <a:xfrm>
            <a:off x="664703" y="6165111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east </a:t>
            </a:r>
            <a:r>
              <a:rPr lang="en-US" b="1" dirty="0"/>
              <a:t>A</a:t>
            </a:r>
            <a:r>
              <a:rPr lang="en-US" dirty="0"/>
              <a:t>bsolute </a:t>
            </a:r>
            <a:r>
              <a:rPr lang="en-US" b="1" dirty="0"/>
              <a:t>S</a:t>
            </a:r>
            <a:r>
              <a:rPr lang="en-US" dirty="0"/>
              <a:t>hrinkage and </a:t>
            </a:r>
            <a:r>
              <a:rPr lang="en-US" b="1" dirty="0"/>
              <a:t>S</a:t>
            </a:r>
            <a:r>
              <a:rPr lang="en-US" dirty="0"/>
              <a:t>election </a:t>
            </a:r>
            <a:r>
              <a:rPr lang="en-US" b="1" dirty="0"/>
              <a:t>O</a:t>
            </a:r>
            <a:r>
              <a:rPr lang="en-US" dirty="0"/>
              <a:t>perator</a:t>
            </a:r>
          </a:p>
        </p:txBody>
      </p:sp>
    </p:spTree>
    <p:extLst>
      <p:ext uri="{BB962C8B-B14F-4D97-AF65-F5344CB8AC3E}">
        <p14:creationId xmlns:p14="http://schemas.microsoft.com/office/powerpoint/2010/main" val="1951044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Introduction to L1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L1 regularization adds a penalty equal to the sum of absolute values of the coefficients.</a:t>
            </a:r>
            <a:endParaRPr lang="en-US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• Objective: Minimize loss + </a:t>
            </a:r>
            <a:r>
              <a:rPr dirty="0" err="1"/>
              <a:t>λ</a:t>
            </a:r>
            <a:r>
              <a:rPr dirty="0"/>
              <a:t> * ||w||₁.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•</a:t>
            </a:r>
            <a:r>
              <a:rPr lang="en-US" dirty="0"/>
              <a:t> In 2D, the constraint region ||w||₁ ≤ t forms a diamond shape (L1 ball). t is a constant used to define the constraint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Loss Function Contours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dirty="0"/>
                  <a:t>• Blue ellipses represent contours of equal loss</a:t>
                </a:r>
                <a:r>
                  <a:rPr lang="en-US" dirty="0"/>
                  <a:t>. Each ellipse is all points </a:t>
                </a:r>
                <a14:m>
                  <m:oMath xmlns:m="http://schemas.openxmlformats.org/officeDocument/2006/math">
                    <m:d>
                      <m:dPr>
                        <m:sepChr m:val=","/>
                        <m:ctrlPr>
                          <a:rPr lang="ar-AE"/>
                        </m:ctrlPr>
                      </m:dPr>
                      <m:e>
                        <m:sSub>
                          <m:sSubPr>
                            <m:ctrlPr>
                              <a:rPr lang="ar-AE"/>
                            </m:ctrlPr>
                          </m:sSubPr>
                          <m:e>
                            <m:r>
                              <a:rPr lang="ar-AE" i="1"/>
                              <m:t>𝑤</m:t>
                            </m:r>
                          </m:e>
                          <m:sub>
                            <m:r>
                              <a:rPr lang="ar-AE"/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ar-AE" i="1"/>
                            </m:ctrlPr>
                          </m:sSubPr>
                          <m:e>
                            <m:r>
                              <a:rPr lang="ar-AE" i="1"/>
                              <m:t>𝑤</m:t>
                            </m:r>
                          </m:e>
                          <m:sub>
                            <m:r>
                              <a:rPr lang="ar-AE"/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where the loss is the same.</a:t>
                </a:r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:r>
                  <a:rPr dirty="0"/>
                  <a:t>• Without regularization, the optimum is at the center of the ellipses.</a:t>
                </a:r>
                <a:endParaRPr lang="en-US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:r>
                  <a:rPr dirty="0"/>
                  <a:t>• With regularization, the solution </a:t>
                </a:r>
                <a:r>
                  <a:rPr lang="en-US" dirty="0"/>
                  <a:t>is restricted </a:t>
                </a:r>
                <a:r>
                  <a:rPr dirty="0"/>
                  <a:t>to lie inside the L1 ball.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L1 Ball Constraint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The L1 ball is defined by |w₁| + |w₂| ≤ t.</a:t>
            </a:r>
            <a:endParaRPr lang="en-US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•</a:t>
            </a:r>
            <a:r>
              <a:rPr lang="en-US" dirty="0"/>
              <a:t> In 2D</a:t>
            </a:r>
            <a:r>
              <a:rPr dirty="0"/>
              <a:t>, th</a:t>
            </a:r>
            <a:r>
              <a:rPr lang="en-US" dirty="0"/>
              <a:t>e L1 ball </a:t>
            </a:r>
            <a:r>
              <a:rPr dirty="0"/>
              <a:t>region is a diamond aligned with the axes.</a:t>
            </a:r>
            <a:endParaRPr lang="en-US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• </a:t>
            </a:r>
            <a:r>
              <a:rPr lang="en-US" dirty="0"/>
              <a:t>The idea is to</a:t>
            </a:r>
            <a:r>
              <a:rPr dirty="0"/>
              <a:t> search for the smallest loss contour that intersects th</a:t>
            </a:r>
            <a:r>
              <a:rPr lang="en-US" dirty="0"/>
              <a:t>e </a:t>
            </a:r>
            <a:r>
              <a:rPr dirty="0"/>
              <a:t>diamond.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Intersection Leads to Sparsity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</a:t>
            </a:r>
            <a:r>
              <a:rPr lang="en-US" dirty="0"/>
              <a:t>Shrink </a:t>
            </a:r>
            <a:r>
              <a:rPr dirty="0"/>
              <a:t>the loss contours until they first touch the L1 diamond.</a:t>
            </a:r>
            <a:endParaRPr lang="en-US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• The first contact typically occurs at a corner of the diamond.</a:t>
            </a:r>
            <a:endParaRPr lang="en-US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• Corners correspond to solutions where at least one coefficient is exactly zero.</a:t>
            </a:r>
            <a:endParaRPr lang="en-US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• This explains why L1 regularization encourages sparse solutions.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FEB1463-140B-078B-1698-228A97624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72" y="257671"/>
            <a:ext cx="11287097" cy="611885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D9D392-AB7A-2FD1-AEE6-DD5D00B1C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3379076"/>
            <a:ext cx="5359400" cy="1308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D56394-4043-515B-AB34-4E3536AC7CE4}"/>
              </a:ext>
            </a:extLst>
          </p:cNvPr>
          <p:cNvSpPr txBox="1"/>
          <p:nvPr/>
        </p:nvSpPr>
        <p:spPr>
          <a:xfrm>
            <a:off x="987972" y="283780"/>
            <a:ext cx="984819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L2 regularization</a:t>
            </a:r>
            <a:r>
              <a:rPr lang="en-US" sz="2800"/>
              <a:t>: We know that f(w) is the loss function for the regression model. </a:t>
            </a:r>
          </a:p>
          <a:p>
            <a:endParaRPr lang="en-US"/>
          </a:p>
          <a:p>
            <a:r>
              <a:rPr lang="en-US" sz="2400">
                <a:highlight>
                  <a:srgbClr val="FFFF00"/>
                </a:highlight>
              </a:rPr>
              <a:t>Question, what do you think the last term on f(w), the term that contains the norm, does to the loss function?</a:t>
            </a:r>
          </a:p>
          <a:p>
            <a:endParaRPr lang="en-US" sz="2400">
              <a:highlight>
                <a:srgbClr val="FFFF00"/>
              </a:highlight>
            </a:endParaRPr>
          </a:p>
          <a:p>
            <a:r>
              <a:rPr lang="en-US" sz="2400">
                <a:highlight>
                  <a:srgbClr val="FFFF00"/>
                </a:highlight>
              </a:rPr>
              <a:t>Clue: it’s a penalty. What type of penalty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1D7E9-1627-0023-AE03-11B5AFDE1AC7}"/>
              </a:ext>
            </a:extLst>
          </p:cNvPr>
          <p:cNvSpPr txBox="1"/>
          <p:nvPr/>
        </p:nvSpPr>
        <p:spPr>
          <a:xfrm>
            <a:off x="462456" y="5448934"/>
            <a:ext cx="11056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highlight>
                  <a:srgbClr val="FF0000"/>
                </a:highlight>
              </a:rPr>
              <a:t>L2 regularization applies a smooth, uniform shrinkage to all weights. Large weights are penalized more than smaller weights, but no weight is reduced to exactly zero </a:t>
            </a:r>
            <a:endParaRPr lang="en-US" sz="240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3B2D307-246C-4A2B-D865-CECD3187C59A}"/>
              </a:ext>
            </a:extLst>
          </p:cNvPr>
          <p:cNvSpPr/>
          <p:nvPr/>
        </p:nvSpPr>
        <p:spPr>
          <a:xfrm>
            <a:off x="7219043" y="3123490"/>
            <a:ext cx="1556657" cy="18192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86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B52BDD5-BE53-C357-1681-17731915F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746" y="69295"/>
            <a:ext cx="8885840" cy="67194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EA1C25-B0C7-7FE0-B785-EC27CD21C68A}"/>
                  </a:ext>
                </a:extLst>
              </p14:cNvPr>
              <p14:cNvContentPartPr/>
              <p14:nvPr/>
            </p14:nvContentPartPr>
            <p14:xfrm>
              <a:off x="2568021" y="3258755"/>
              <a:ext cx="6726600" cy="50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EA1C25-B0C7-7FE0-B785-EC27CD21C6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4021" y="3150755"/>
                <a:ext cx="683424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B9C2F93-7462-665A-6F02-8D7DB6412CD3}"/>
                  </a:ext>
                </a:extLst>
              </p14:cNvPr>
              <p14:cNvContentPartPr/>
              <p14:nvPr/>
            </p14:nvContentPartPr>
            <p14:xfrm>
              <a:off x="2210181" y="5743835"/>
              <a:ext cx="3750120" cy="1019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B9C2F93-7462-665A-6F02-8D7DB6412C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6181" y="5635835"/>
                <a:ext cx="3857760" cy="1235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F58FA3-670B-6DBE-6DD4-7D08B041229F}"/>
              </a:ext>
            </a:extLst>
          </p:cNvPr>
          <p:cNvSpPr txBox="1"/>
          <p:nvPr/>
        </p:nvSpPr>
        <p:spPr>
          <a:xfrm>
            <a:off x="1853710" y="323557"/>
            <a:ext cx="8456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Geometrical interpretation of L2 regularization (Ridge)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04753B-3DA4-6158-2A7C-E80FE26C9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990" y="917524"/>
            <a:ext cx="5316513" cy="5193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3EE2E3-25A6-FDAF-AD7C-F657DB88736C}"/>
              </a:ext>
            </a:extLst>
          </p:cNvPr>
          <p:cNvSpPr txBox="1"/>
          <p:nvPr/>
        </p:nvSpPr>
        <p:spPr>
          <a:xfrm>
            <a:off x="3713875" y="847184"/>
            <a:ext cx="472674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BA4E0-8942-F7FA-305C-966A6A0FB495}"/>
              </a:ext>
            </a:extLst>
          </p:cNvPr>
          <p:cNvSpPr txBox="1"/>
          <p:nvPr/>
        </p:nvSpPr>
        <p:spPr>
          <a:xfrm>
            <a:off x="235633" y="6209508"/>
            <a:ext cx="9428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https://www.tandfonline.com/doi/abs/10.1080/00401706.1970.10488635</a:t>
            </a:r>
            <a:endParaRPr lang="en-US" dirty="0"/>
          </a:p>
          <a:p>
            <a:r>
              <a:rPr lang="en-US" dirty="0">
                <a:hlinkClick r:id="rId4"/>
              </a:rPr>
              <a:t>https://www.tandfonline.com/doi/abs/10.1080/00401706.1970.10488634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779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CC303F-0996-04C3-D3FE-8EADE88DCDC8}"/>
                  </a:ext>
                </a:extLst>
              </p:cNvPr>
              <p:cNvSpPr txBox="1"/>
              <p:nvPr/>
            </p:nvSpPr>
            <p:spPr>
              <a:xfrm>
                <a:off x="1654892" y="1599228"/>
                <a:ext cx="8882216" cy="4893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L2 constraint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/>
                        </m:ctrlPr>
                      </m:dPr>
                      <m:e>
                        <m:r>
                          <a:rPr lang="en-US" b="0" i="1"/>
                          <m:t>𝑤</m:t>
                        </m:r>
                        <m:r>
                          <a:rPr lang="en-US" b="0"/>
                          <m:t>:</m:t>
                        </m:r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r>
                              <a:rPr lang="en-US" b="0" i="1"/>
                              <m:t>𝑤</m:t>
                            </m:r>
                          </m:e>
                          <m:sub>
                            <m:r>
                              <a:rPr lang="en-US" b="0"/>
                              <m:t>1</m:t>
                            </m:r>
                          </m:sub>
                          <m:sup>
                            <m:r>
                              <a:rPr lang="en-US" b="0"/>
                              <m:t>2</m:t>
                            </m:r>
                          </m:sup>
                        </m:sSubSup>
                        <m:r>
                          <a:rPr lang="en-US" b="0"/>
                          <m:t>+</m:t>
                        </m:r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r>
                              <a:rPr lang="en-US" b="0" i="1"/>
                              <m:t>𝑤</m:t>
                            </m:r>
                          </m:e>
                          <m:sub>
                            <m:r>
                              <a:rPr lang="en-US" b="0"/>
                              <m:t>2</m:t>
                            </m:r>
                          </m:sub>
                          <m:sup>
                            <m:r>
                              <a:rPr lang="en-US" b="0"/>
                              <m:t>2</m:t>
                            </m:r>
                          </m:sup>
                        </m:sSubSup>
                        <m:r>
                          <a:rPr lang="en-US" b="0"/>
                          <m:t>≤</m:t>
                        </m:r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en-US" b="0" i="1"/>
                              <m:t>𝑡</m:t>
                            </m:r>
                          </m:e>
                          <m:sup>
                            <m:r>
                              <a:rPr lang="en-US" b="0"/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is now a circle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circle has a smooth, round boundary, instead of no sharp corners.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When the blue loss-contour ellipses shrinks until it just touch this circle, the touching point almost never lands exactly on an axis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ar-AE" sz="2400" b="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400" b="0" i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ar-AE" sz="2400" b="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 sz="2400" b="0" i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ar-AE" sz="2400" dirty="0"/>
                  <a:t>.</a:t>
                </a: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br>
                  <a:rPr lang="ar-AE" sz="2400" dirty="0"/>
                </a:br>
                <a:r>
                  <a:rPr lang="en-US" sz="2400" dirty="0"/>
                  <a:t>Instead, the contact happens at some </a:t>
                </a:r>
                <a:r>
                  <a:rPr lang="en-US" sz="2400" i="1" dirty="0"/>
                  <a:t>smooth</a:t>
                </a:r>
                <a:r>
                  <a:rPr lang="en-US" sz="2400" dirty="0"/>
                  <a:t> point on the circumference where both coordinates are typically nonzero.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CC303F-0996-04C3-D3FE-8EADE88DC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892" y="1599228"/>
                <a:ext cx="8882216" cy="4893647"/>
              </a:xfrm>
              <a:prstGeom prst="rect">
                <a:avLst/>
              </a:prstGeom>
              <a:blipFill>
                <a:blip r:embed="rId2"/>
                <a:stretch>
                  <a:fillRect l="-1143" t="-1034" r="-1571" b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EB7A7F63-F37E-9777-A8EB-5722AAD853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 to L2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742356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A9AD777-FC14-B402-4B84-6C4140CC6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87" y="105409"/>
            <a:ext cx="11029026" cy="678461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bject 67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873794F-5998-0449-541A-D967F552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98" y="266012"/>
            <a:ext cx="9800944" cy="631299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445D39B-B9B3-5E08-A314-9AC22FB5B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04" y="194901"/>
            <a:ext cx="9461076" cy="645521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649ACD-4A59-71C4-F678-F367DC6613B0}"/>
              </a:ext>
            </a:extLst>
          </p:cNvPr>
          <p:cNvSpPr txBox="1"/>
          <p:nvPr/>
        </p:nvSpPr>
        <p:spPr>
          <a:xfrm>
            <a:off x="136635" y="515007"/>
            <a:ext cx="1150882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A few words about derivatives and partial derivates</a:t>
            </a:r>
          </a:p>
          <a:p>
            <a:endParaRPr lang="en-US" sz="2400" b="1"/>
          </a:p>
          <a:p>
            <a:r>
              <a:rPr lang="en-US" sz="2400" b="1"/>
              <a:t>Derivative:</a:t>
            </a:r>
          </a:p>
          <a:p>
            <a:endParaRPr lang="en-US" sz="2400"/>
          </a:p>
          <a:p>
            <a:r>
              <a:rPr lang="en-US" sz="2400"/>
              <a:t>If z = f(x), then the derivative of z with respect to x, is written as</a:t>
            </a:r>
          </a:p>
          <a:p>
            <a:endParaRPr lang="en-US" sz="2400"/>
          </a:p>
          <a:p>
            <a:r>
              <a:rPr lang="en-US" sz="2400" u="sng"/>
              <a:t>Meaning of derivative:</a:t>
            </a:r>
            <a:r>
              <a:rPr lang="en-US" sz="2400"/>
              <a:t> tell us how the function z changes when the variable x changes. </a:t>
            </a:r>
          </a:p>
          <a:p>
            <a:endParaRPr lang="en-US" sz="2400" b="1"/>
          </a:p>
          <a:p>
            <a:r>
              <a:rPr lang="en-US" sz="2400" b="1"/>
              <a:t>Partial derivative:</a:t>
            </a:r>
          </a:p>
          <a:p>
            <a:endParaRPr lang="en-US" sz="2400"/>
          </a:p>
          <a:p>
            <a:r>
              <a:rPr lang="en-US" sz="2400"/>
              <a:t>If z = f(</a:t>
            </a:r>
            <a:r>
              <a:rPr lang="en-US" sz="2400" err="1"/>
              <a:t>x,y</a:t>
            </a:r>
            <a:r>
              <a:rPr lang="en-US" sz="2400"/>
              <a:t>) then the partial derivative of z with respect to x, is written as </a:t>
            </a:r>
          </a:p>
          <a:p>
            <a:endParaRPr lang="en-US" sz="2400"/>
          </a:p>
          <a:p>
            <a:r>
              <a:rPr lang="en-US" sz="2400" u="sng"/>
              <a:t>Meaning of partial derivative:</a:t>
            </a:r>
            <a:r>
              <a:rPr lang="en-US" sz="2400"/>
              <a:t> tell us how the function z changes when one variable changes (x in the example above), while the other variable (y in the example above) remains constant.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B9AE2D5-3368-616E-E444-C79C57522406}"/>
                  </a:ext>
                </a:extLst>
              </p14:cNvPr>
              <p14:cNvContentPartPr/>
              <p14:nvPr/>
            </p14:nvContentPartPr>
            <p14:xfrm>
              <a:off x="8486781" y="1972835"/>
              <a:ext cx="690480" cy="802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B9AE2D5-3368-616E-E444-C79C575224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71293" y="1957348"/>
                <a:ext cx="721096" cy="833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7FD4B6E-F3D1-B54E-6FEB-4DFFF250D282}"/>
                  </a:ext>
                </a:extLst>
              </p14:cNvPr>
              <p14:cNvContentPartPr/>
              <p14:nvPr/>
            </p14:nvContentPartPr>
            <p14:xfrm>
              <a:off x="9566061" y="4116635"/>
              <a:ext cx="888840" cy="814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7FD4B6E-F3D1-B54E-6FEB-4DFFF250D2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50581" y="4101162"/>
                <a:ext cx="919440" cy="845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1179EBE-ADCE-AF9D-D45A-F6D52045A891}"/>
                  </a:ext>
                </a:extLst>
              </p14:cNvPr>
              <p14:cNvContentPartPr/>
              <p14:nvPr/>
            </p14:nvContentPartPr>
            <p14:xfrm>
              <a:off x="10054941" y="4667795"/>
              <a:ext cx="125640" cy="279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1179EBE-ADCE-AF9D-D45A-F6D52045A8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39461" y="4652315"/>
                <a:ext cx="15624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4F9A593-D69E-F74B-FEB5-5C0C6985698E}"/>
                  </a:ext>
                </a:extLst>
              </p14:cNvPr>
              <p14:cNvContentPartPr/>
              <p14:nvPr/>
            </p14:nvContentPartPr>
            <p14:xfrm>
              <a:off x="5849421" y="5879555"/>
              <a:ext cx="599400" cy="345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4F9A593-D69E-F74B-FEB5-5C0C698569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33950" y="5864075"/>
                <a:ext cx="629982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ADDF697-5380-2EEF-140C-DD5D188E8814}"/>
                  </a:ext>
                </a:extLst>
              </p14:cNvPr>
              <p14:cNvContentPartPr/>
              <p14:nvPr/>
            </p14:nvContentPartPr>
            <p14:xfrm>
              <a:off x="5858061" y="6287075"/>
              <a:ext cx="823680" cy="6267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ADDF697-5380-2EEF-140C-DD5D188E881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42581" y="6271595"/>
                <a:ext cx="85428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822782A-2E93-EC4A-E9EF-590B33DD3453}"/>
                  </a:ext>
                </a:extLst>
              </p14:cNvPr>
              <p14:cNvContentPartPr/>
              <p14:nvPr/>
            </p14:nvContentPartPr>
            <p14:xfrm>
              <a:off x="10196061" y="6070355"/>
              <a:ext cx="157320" cy="3556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822782A-2E93-EC4A-E9EF-590B33DD345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80581" y="6054891"/>
                <a:ext cx="187920" cy="386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6B5B703-39F8-595D-EF54-F65B61F90B64}"/>
                  </a:ext>
                </a:extLst>
              </p14:cNvPr>
              <p14:cNvContentPartPr/>
              <p14:nvPr/>
            </p14:nvContentPartPr>
            <p14:xfrm>
              <a:off x="10572261" y="5846435"/>
              <a:ext cx="1159560" cy="5954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6B5B703-39F8-595D-EF54-F65B61F90B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556786" y="5830946"/>
                <a:ext cx="1195189" cy="631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72541EF-D630-F57B-7E0B-6E87368768DA}"/>
                  </a:ext>
                </a:extLst>
              </p14:cNvPr>
              <p14:cNvContentPartPr/>
              <p14:nvPr/>
            </p14:nvContentPartPr>
            <p14:xfrm>
              <a:off x="9498021" y="5854355"/>
              <a:ext cx="439560" cy="4471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72541EF-D630-F57B-7E0B-6E87368768D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82528" y="5838887"/>
                <a:ext cx="470185" cy="477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82C1530-796E-0521-7E3D-DE53E7DF5095}"/>
                  </a:ext>
                </a:extLst>
              </p14:cNvPr>
              <p14:cNvContentPartPr/>
              <p14:nvPr/>
            </p14:nvContentPartPr>
            <p14:xfrm>
              <a:off x="7522701" y="5815115"/>
              <a:ext cx="1724760" cy="5252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82C1530-796E-0521-7E3D-DE53E7DF50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07224" y="5799646"/>
                <a:ext cx="1755354" cy="555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268F2B5-0D2A-EE31-E4BC-04D9EDD262B6}"/>
                  </a:ext>
                </a:extLst>
              </p14:cNvPr>
              <p14:cNvContentPartPr/>
              <p14:nvPr/>
            </p14:nvContentPartPr>
            <p14:xfrm>
              <a:off x="7028781" y="5972795"/>
              <a:ext cx="281880" cy="4305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268F2B5-0D2A-EE31-E4BC-04D9EDD262B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13301" y="5957328"/>
                <a:ext cx="312480" cy="4611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5941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57357B3-E831-0B61-3222-8207B849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51" y="197757"/>
            <a:ext cx="10834497" cy="64624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3AA788D-581B-6B0F-2A51-6B5F57ABF9C0}"/>
                  </a:ext>
                </a:extLst>
              </p14:cNvPr>
              <p14:cNvContentPartPr/>
              <p14:nvPr/>
            </p14:nvContentPartPr>
            <p14:xfrm>
              <a:off x="6440901" y="2555675"/>
              <a:ext cx="1411560" cy="878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3AA788D-581B-6B0F-2A51-6B5F57ABF9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5421" y="2540195"/>
                <a:ext cx="1442160" cy="90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92CE227-BD1A-11AF-DD7C-3886B8909858}"/>
                  </a:ext>
                </a:extLst>
              </p14:cNvPr>
              <p14:cNvContentPartPr/>
              <p14:nvPr/>
            </p14:nvContentPartPr>
            <p14:xfrm>
              <a:off x="5758701" y="2736035"/>
              <a:ext cx="399960" cy="478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92CE227-BD1A-11AF-DD7C-3886B89098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43221" y="2720567"/>
                <a:ext cx="430560" cy="509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2093C23-9220-2C7E-4060-4499495EEF42}"/>
                  </a:ext>
                </a:extLst>
              </p14:cNvPr>
              <p14:cNvContentPartPr/>
              <p14:nvPr/>
            </p14:nvContentPartPr>
            <p14:xfrm>
              <a:off x="8283021" y="368315"/>
              <a:ext cx="212040" cy="431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2093C23-9220-2C7E-4060-4499495EEF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67541" y="352835"/>
                <a:ext cx="24264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A27BB9D-A7C9-197E-EF08-5BF025B0EC30}"/>
                  </a:ext>
                </a:extLst>
              </p14:cNvPr>
              <p14:cNvContentPartPr/>
              <p14:nvPr/>
            </p14:nvContentPartPr>
            <p14:xfrm>
              <a:off x="7828341" y="438875"/>
              <a:ext cx="227520" cy="384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A27BB9D-A7C9-197E-EF08-5BF025B0EC3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12861" y="423395"/>
                <a:ext cx="2581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F5C64F7-44EA-3788-C6B6-8E4DE85D97ED}"/>
                  </a:ext>
                </a:extLst>
              </p14:cNvPr>
              <p14:cNvContentPartPr/>
              <p14:nvPr/>
            </p14:nvContentPartPr>
            <p14:xfrm>
              <a:off x="6268461" y="423395"/>
              <a:ext cx="1325160" cy="1066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F5C64F7-44EA-3788-C6B6-8E4DE85D97E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52981" y="407920"/>
                <a:ext cx="1355760" cy="1096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D655673-B491-FD6D-47C2-5AE978EC19E5}"/>
                  </a:ext>
                </a:extLst>
              </p14:cNvPr>
              <p14:cNvContentPartPr/>
              <p14:nvPr/>
            </p14:nvContentPartPr>
            <p14:xfrm>
              <a:off x="8279421" y="2761955"/>
              <a:ext cx="686160" cy="319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D655673-B491-FD6D-47C2-5AE978EC19E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63933" y="2746458"/>
                <a:ext cx="716776" cy="349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81665AD-9A93-6BB2-165E-A455D13A7DB0}"/>
                  </a:ext>
                </a:extLst>
              </p14:cNvPr>
              <p14:cNvContentPartPr/>
              <p14:nvPr/>
            </p14:nvContentPartPr>
            <p14:xfrm>
              <a:off x="9067101" y="2767355"/>
              <a:ext cx="392040" cy="2667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81665AD-9A93-6BB2-165E-A455D13A7D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51635" y="2751896"/>
                <a:ext cx="422612" cy="297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503A6A6-D1A6-38BB-75F3-2493C6BD867B}"/>
                  </a:ext>
                </a:extLst>
              </p14:cNvPr>
              <p14:cNvContentPartPr/>
              <p14:nvPr/>
            </p14:nvContentPartPr>
            <p14:xfrm>
              <a:off x="7561941" y="5208155"/>
              <a:ext cx="55080" cy="1079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503A6A6-D1A6-38BB-75F3-2493C6BD867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46562" y="5192675"/>
                <a:ext cx="85481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5D5C228-7649-5F09-85EB-53B12FB26144}"/>
                  </a:ext>
                </a:extLst>
              </p14:cNvPr>
              <p14:cNvContentPartPr/>
              <p14:nvPr/>
            </p14:nvContentPartPr>
            <p14:xfrm>
              <a:off x="9247461" y="4938875"/>
              <a:ext cx="282600" cy="6354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5D5C228-7649-5F09-85EB-53B12FB2614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31981" y="4923395"/>
                <a:ext cx="31320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99F583E-C410-DC44-7545-6C50664F0E9F}"/>
                  </a:ext>
                </a:extLst>
              </p14:cNvPr>
              <p14:cNvContentPartPr/>
              <p14:nvPr/>
            </p14:nvContentPartPr>
            <p14:xfrm>
              <a:off x="8369421" y="4836995"/>
              <a:ext cx="721440" cy="4863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99F583E-C410-DC44-7545-6C50664F0E9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353949" y="4821526"/>
                <a:ext cx="752025" cy="516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7888BD0-A1E8-AF5A-D518-1EEE6C054780}"/>
                  </a:ext>
                </a:extLst>
              </p14:cNvPr>
              <p14:cNvContentPartPr/>
              <p14:nvPr/>
            </p14:nvContentPartPr>
            <p14:xfrm>
              <a:off x="7828341" y="5511995"/>
              <a:ext cx="337320" cy="8618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7888BD0-A1E8-AF5A-D518-1EEE6C05478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812861" y="5496515"/>
                <a:ext cx="367920" cy="89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5AB46D1-8E93-66D5-462D-BEFD8839D031}"/>
                  </a:ext>
                </a:extLst>
              </p14:cNvPr>
              <p14:cNvContentPartPr/>
              <p14:nvPr/>
            </p14:nvContentPartPr>
            <p14:xfrm>
              <a:off x="10322061" y="4864715"/>
              <a:ext cx="665640" cy="4114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5AB46D1-8E93-66D5-462D-BEFD8839D03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306581" y="4849235"/>
                <a:ext cx="69624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41C4C4C-8A14-8E11-06CA-A5142E8224CB}"/>
                  </a:ext>
                </a:extLst>
              </p14:cNvPr>
              <p14:cNvContentPartPr/>
              <p14:nvPr/>
            </p14:nvContentPartPr>
            <p14:xfrm>
              <a:off x="9561021" y="5032835"/>
              <a:ext cx="596160" cy="392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41C4C4C-8A14-8E11-06CA-A5142E8224C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45541" y="5017355"/>
                <a:ext cx="62676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810F7DF-D9C8-AB7B-52EA-A97F69B22E8E}"/>
                  </a:ext>
                </a:extLst>
              </p14:cNvPr>
              <p14:cNvContentPartPr/>
              <p14:nvPr/>
            </p14:nvContentPartPr>
            <p14:xfrm>
              <a:off x="8415861" y="5667875"/>
              <a:ext cx="1137240" cy="5724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810F7DF-D9C8-AB7B-52EA-A97F69B22E8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00386" y="5652395"/>
                <a:ext cx="1167830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A8E6D0B7-F598-EC9F-964E-CCDEDA98545B}"/>
                  </a:ext>
                </a:extLst>
              </p14:cNvPr>
              <p14:cNvContentPartPr/>
              <p14:nvPr/>
            </p14:nvContentPartPr>
            <p14:xfrm>
              <a:off x="9823101" y="5644475"/>
              <a:ext cx="1109880" cy="6274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A8E6D0B7-F598-EC9F-964E-CCDEDA98545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807626" y="5628995"/>
                <a:ext cx="1140470" cy="658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1AED5A0-E559-686C-2326-7EC11E28A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48" y="315310"/>
            <a:ext cx="10668000" cy="65740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92D93E-30F9-22EE-2441-F350BD95B4D1}"/>
              </a:ext>
            </a:extLst>
          </p:cNvPr>
          <p:cNvSpPr txBox="1"/>
          <p:nvPr/>
        </p:nvSpPr>
        <p:spPr>
          <a:xfrm>
            <a:off x="746234" y="5843752"/>
            <a:ext cx="11025352" cy="9402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1144</Words>
  <Application>Microsoft Macintosh PowerPoint</Application>
  <PresentationFormat>Widescreen</PresentationFormat>
  <Paragraphs>165</Paragraphs>
  <Slides>42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Aptos</vt:lpstr>
      <vt:lpstr>Aptos Display</vt:lpstr>
      <vt:lpstr>Arial</vt:lpstr>
      <vt:lpstr>Cambria Math</vt:lpstr>
      <vt:lpstr>Helvetica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a biological neuron works</vt:lpstr>
      <vt:lpstr>We can think the decision making process goes something like this </vt:lpstr>
      <vt:lpstr>The McCulloch-Pitts (M-P) neuron</vt:lpstr>
      <vt:lpstr>Making some variables xi more important than others by adding weights, wi</vt:lpstr>
      <vt:lpstr>The Perceptron: the Minsky-Papert version of the M-P, which add weights</vt:lpstr>
      <vt:lpstr>The Perceptron is activated with a step function, which is kind of harsh. There are other activation functions </vt:lpstr>
      <vt:lpstr>The logistic function</vt:lpstr>
      <vt:lpstr>Different types of Sigmoid functions</vt:lpstr>
      <vt:lpstr>Scary Smart: a brief comment on how robots learn vs. how we learn</vt:lpstr>
      <vt:lpstr>PowerPoint Presentation</vt:lpstr>
      <vt:lpstr>AI vs. our brain</vt:lpstr>
      <vt:lpstr>Different types of computers</vt:lpstr>
      <vt:lpstr>ReLU and Sigmoid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L1 Regularization</vt:lpstr>
      <vt:lpstr>Loss Function Contours</vt:lpstr>
      <vt:lpstr>L1 Ball Constraint</vt:lpstr>
      <vt:lpstr>Intersection Leads to Sparsity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Fuentes-Cabrera, Miguel</dc:creator>
  <cp:lastModifiedBy>Fuentes-Cabrera, Miguel</cp:lastModifiedBy>
  <cp:revision>2</cp:revision>
  <dcterms:created xsi:type="dcterms:W3CDTF">2024-12-30T19:55:21Z</dcterms:created>
  <dcterms:modified xsi:type="dcterms:W3CDTF">2025-09-15T04:33:53Z</dcterms:modified>
</cp:coreProperties>
</file>